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1"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8" r:id="rId27"/>
    <p:sldId id="290" r:id="rId28"/>
    <p:sldId id="291" r:id="rId29"/>
    <p:sldId id="296" r:id="rId30"/>
    <p:sldId id="292" r:id="rId31"/>
    <p:sldId id="293" r:id="rId32"/>
    <p:sldId id="294" r:id="rId33"/>
    <p:sldId id="297" r:id="rId34"/>
    <p:sldId id="299" r:id="rId35"/>
  </p:sldIdLst>
  <p:sldSz cx="12192000" cy="6858000"/>
  <p:notesSz cx="6858000" cy="9144000"/>
  <p:defaultTextStyle>
    <a:defPPr>
      <a:defRPr lang="ru-RU"/>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54" d="100"/>
          <a:sy n="54" d="100"/>
        </p:scale>
        <p:origin x="80"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98EC0CA-E870-485F-B0A9-552EC4155233}"/>
              </a:ext>
            </a:extLst>
          </p:cNvPr>
          <p:cNvSpPr>
            <a:spLocks noGrp="1"/>
          </p:cNvSpPr>
          <p:nvPr>
            <p:ph type="dt" sz="half" idx="10"/>
          </p:nvPr>
        </p:nvSpPr>
        <p:spPr/>
        <p:txBody>
          <a:bodyPr/>
          <a:lstStyle>
            <a:lvl1pPr>
              <a:defRPr/>
            </a:lvl1pPr>
          </a:lstStyle>
          <a:p>
            <a:pPr>
              <a:defRPr/>
            </a:pPr>
            <a:fld id="{083DF2ED-3C9E-4F57-852E-1E1E8609061D}"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0149EE45-7424-4885-B984-A15DDAF63B4E}"/>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96208E3C-EB7D-4CCD-8920-ACDA2E94A09F}"/>
              </a:ext>
            </a:extLst>
          </p:cNvPr>
          <p:cNvSpPr>
            <a:spLocks noGrp="1"/>
          </p:cNvSpPr>
          <p:nvPr>
            <p:ph type="sldNum" sz="quarter" idx="12"/>
          </p:nvPr>
        </p:nvSpPr>
        <p:spPr/>
        <p:txBody>
          <a:bodyPr/>
          <a:lstStyle>
            <a:lvl1pPr>
              <a:defRPr/>
            </a:lvl1pPr>
          </a:lstStyle>
          <a:p>
            <a:pPr>
              <a:defRPr/>
            </a:pPr>
            <a:fld id="{E1FADBD8-8630-41C5-9D7C-0BA994DA0CE7}" type="slidenum">
              <a:rPr lang="ru-RU"/>
              <a:pPr>
                <a:defRPr/>
              </a:pPr>
              <a:t>‹#›</a:t>
            </a:fld>
            <a:endParaRPr lang="ru-RU"/>
          </a:p>
        </p:txBody>
      </p:sp>
    </p:spTree>
    <p:extLst>
      <p:ext uri="{BB962C8B-B14F-4D97-AF65-F5344CB8AC3E}">
        <p14:creationId xmlns:p14="http://schemas.microsoft.com/office/powerpoint/2010/main" val="318686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65D6E77-6818-482B-B46F-4DF633278CB2}"/>
              </a:ext>
            </a:extLst>
          </p:cNvPr>
          <p:cNvSpPr>
            <a:spLocks noGrp="1"/>
          </p:cNvSpPr>
          <p:nvPr>
            <p:ph type="dt" sz="half" idx="10"/>
          </p:nvPr>
        </p:nvSpPr>
        <p:spPr/>
        <p:txBody>
          <a:bodyPr/>
          <a:lstStyle>
            <a:lvl1pPr>
              <a:defRPr/>
            </a:lvl1pPr>
          </a:lstStyle>
          <a:p>
            <a:pPr>
              <a:defRPr/>
            </a:pPr>
            <a:fld id="{C6D3AA67-6200-462F-B84F-0E57C92678DF}"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075BC1FB-2CEF-4C10-8A07-A138EF47057B}"/>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EBED3EA2-116F-49E2-8C4D-AA4173C264A9}"/>
              </a:ext>
            </a:extLst>
          </p:cNvPr>
          <p:cNvSpPr>
            <a:spLocks noGrp="1"/>
          </p:cNvSpPr>
          <p:nvPr>
            <p:ph type="sldNum" sz="quarter" idx="12"/>
          </p:nvPr>
        </p:nvSpPr>
        <p:spPr/>
        <p:txBody>
          <a:bodyPr/>
          <a:lstStyle>
            <a:lvl1pPr>
              <a:defRPr/>
            </a:lvl1pPr>
          </a:lstStyle>
          <a:p>
            <a:pPr>
              <a:defRPr/>
            </a:pPr>
            <a:fld id="{6A99CE73-2DC9-4A7A-9F56-F933C02A9FEC}" type="slidenum">
              <a:rPr lang="ru-RU"/>
              <a:pPr>
                <a:defRPr/>
              </a:pPr>
              <a:t>‹#›</a:t>
            </a:fld>
            <a:endParaRPr lang="ru-RU"/>
          </a:p>
        </p:txBody>
      </p:sp>
    </p:spTree>
    <p:extLst>
      <p:ext uri="{BB962C8B-B14F-4D97-AF65-F5344CB8AC3E}">
        <p14:creationId xmlns:p14="http://schemas.microsoft.com/office/powerpoint/2010/main" val="429249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4AACFAA-5088-43B5-BB79-E04DE277E373}"/>
              </a:ext>
            </a:extLst>
          </p:cNvPr>
          <p:cNvSpPr>
            <a:spLocks noGrp="1"/>
          </p:cNvSpPr>
          <p:nvPr>
            <p:ph type="dt" sz="half" idx="10"/>
          </p:nvPr>
        </p:nvSpPr>
        <p:spPr/>
        <p:txBody>
          <a:bodyPr/>
          <a:lstStyle>
            <a:lvl1pPr>
              <a:defRPr/>
            </a:lvl1pPr>
          </a:lstStyle>
          <a:p>
            <a:pPr>
              <a:defRPr/>
            </a:pPr>
            <a:fld id="{6FE11BFC-497B-4DEB-B7DC-DBB55017149C}"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250D71C7-D40A-4A60-823B-D6F4DA40F262}"/>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6C2B67A5-8A93-4283-BC66-1AB1ABB6264F}"/>
              </a:ext>
            </a:extLst>
          </p:cNvPr>
          <p:cNvSpPr>
            <a:spLocks noGrp="1"/>
          </p:cNvSpPr>
          <p:nvPr>
            <p:ph type="sldNum" sz="quarter" idx="12"/>
          </p:nvPr>
        </p:nvSpPr>
        <p:spPr/>
        <p:txBody>
          <a:bodyPr/>
          <a:lstStyle>
            <a:lvl1pPr>
              <a:defRPr/>
            </a:lvl1pPr>
          </a:lstStyle>
          <a:p>
            <a:pPr>
              <a:defRPr/>
            </a:pPr>
            <a:fld id="{E28E26ED-C791-45C8-AAA1-ABA81368BD3B}" type="slidenum">
              <a:rPr lang="ru-RU"/>
              <a:pPr>
                <a:defRPr/>
              </a:pPr>
              <a:t>‹#›</a:t>
            </a:fld>
            <a:endParaRPr lang="ru-RU"/>
          </a:p>
        </p:txBody>
      </p:sp>
    </p:spTree>
    <p:extLst>
      <p:ext uri="{BB962C8B-B14F-4D97-AF65-F5344CB8AC3E}">
        <p14:creationId xmlns:p14="http://schemas.microsoft.com/office/powerpoint/2010/main" val="603541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CA24CD5-2323-401E-9F68-81844520637B}"/>
              </a:ext>
            </a:extLst>
          </p:cNvPr>
          <p:cNvSpPr>
            <a:spLocks noGrp="1"/>
          </p:cNvSpPr>
          <p:nvPr>
            <p:ph type="dt" sz="half" idx="10"/>
          </p:nvPr>
        </p:nvSpPr>
        <p:spPr/>
        <p:txBody>
          <a:bodyPr/>
          <a:lstStyle>
            <a:lvl1pPr>
              <a:defRPr/>
            </a:lvl1pPr>
          </a:lstStyle>
          <a:p>
            <a:pPr>
              <a:defRPr/>
            </a:pPr>
            <a:fld id="{4098D077-A1C6-4782-B989-F0230A0F04AF}"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8C098913-37B9-442F-AAB8-E24B0CD1C454}"/>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2273C6F1-9BD1-4767-8939-4C125FDB2184}"/>
              </a:ext>
            </a:extLst>
          </p:cNvPr>
          <p:cNvSpPr>
            <a:spLocks noGrp="1"/>
          </p:cNvSpPr>
          <p:nvPr>
            <p:ph type="sldNum" sz="quarter" idx="12"/>
          </p:nvPr>
        </p:nvSpPr>
        <p:spPr/>
        <p:txBody>
          <a:bodyPr/>
          <a:lstStyle>
            <a:lvl1pPr>
              <a:defRPr/>
            </a:lvl1pPr>
          </a:lstStyle>
          <a:p>
            <a:pPr>
              <a:defRPr/>
            </a:pPr>
            <a:fld id="{536A42BF-953B-4736-94A5-ED879F543F2A}" type="slidenum">
              <a:rPr lang="ru-RU"/>
              <a:pPr>
                <a:defRPr/>
              </a:pPr>
              <a:t>‹#›</a:t>
            </a:fld>
            <a:endParaRPr lang="ru-RU"/>
          </a:p>
        </p:txBody>
      </p:sp>
    </p:spTree>
    <p:extLst>
      <p:ext uri="{BB962C8B-B14F-4D97-AF65-F5344CB8AC3E}">
        <p14:creationId xmlns:p14="http://schemas.microsoft.com/office/powerpoint/2010/main" val="4074842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6B6CC8C-2183-452D-9F9A-70223FD71543}"/>
              </a:ext>
            </a:extLst>
          </p:cNvPr>
          <p:cNvSpPr>
            <a:spLocks noGrp="1"/>
          </p:cNvSpPr>
          <p:nvPr>
            <p:ph type="dt" sz="half" idx="10"/>
          </p:nvPr>
        </p:nvSpPr>
        <p:spPr/>
        <p:txBody>
          <a:bodyPr/>
          <a:lstStyle>
            <a:lvl1pPr>
              <a:defRPr/>
            </a:lvl1pPr>
          </a:lstStyle>
          <a:p>
            <a:pPr>
              <a:defRPr/>
            </a:pPr>
            <a:fld id="{6B5967F8-ADAA-4ACA-B38F-1CE49CEBDF17}"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88E13E82-B409-410F-9DEC-FB148CF74393}"/>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42AEFC91-D392-49F0-98B0-75B5B1C42532}"/>
              </a:ext>
            </a:extLst>
          </p:cNvPr>
          <p:cNvSpPr>
            <a:spLocks noGrp="1"/>
          </p:cNvSpPr>
          <p:nvPr>
            <p:ph type="sldNum" sz="quarter" idx="12"/>
          </p:nvPr>
        </p:nvSpPr>
        <p:spPr/>
        <p:txBody>
          <a:bodyPr/>
          <a:lstStyle>
            <a:lvl1pPr>
              <a:defRPr/>
            </a:lvl1pPr>
          </a:lstStyle>
          <a:p>
            <a:pPr>
              <a:defRPr/>
            </a:pPr>
            <a:fld id="{0F0B022B-3B48-4429-840E-C56048C0C6FF}" type="slidenum">
              <a:rPr lang="ru-RU"/>
              <a:pPr>
                <a:defRPr/>
              </a:pPr>
              <a:t>‹#›</a:t>
            </a:fld>
            <a:endParaRPr lang="ru-RU"/>
          </a:p>
        </p:txBody>
      </p:sp>
    </p:spTree>
    <p:extLst>
      <p:ext uri="{BB962C8B-B14F-4D97-AF65-F5344CB8AC3E}">
        <p14:creationId xmlns:p14="http://schemas.microsoft.com/office/powerpoint/2010/main" val="287327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a:extLst>
              <a:ext uri="{FF2B5EF4-FFF2-40B4-BE49-F238E27FC236}">
                <a16:creationId xmlns:a16="http://schemas.microsoft.com/office/drawing/2014/main" id="{1083FC62-DF34-4191-BEB0-37080E3CC8C9}"/>
              </a:ext>
            </a:extLst>
          </p:cNvPr>
          <p:cNvSpPr>
            <a:spLocks noGrp="1"/>
          </p:cNvSpPr>
          <p:nvPr>
            <p:ph type="dt" sz="half" idx="10"/>
          </p:nvPr>
        </p:nvSpPr>
        <p:spPr/>
        <p:txBody>
          <a:bodyPr/>
          <a:lstStyle>
            <a:lvl1pPr>
              <a:defRPr/>
            </a:lvl1pPr>
          </a:lstStyle>
          <a:p>
            <a:pPr>
              <a:defRPr/>
            </a:pPr>
            <a:fld id="{32CA67B1-66C7-4594-841D-0D416A431BF1}" type="datetimeFigureOut">
              <a:rPr lang="ru-RU"/>
              <a:pPr>
                <a:defRPr/>
              </a:pPr>
              <a:t>01.11.2024</a:t>
            </a:fld>
            <a:endParaRPr lang="ru-RU"/>
          </a:p>
        </p:txBody>
      </p:sp>
      <p:sp>
        <p:nvSpPr>
          <p:cNvPr id="6" name="Нижний колонтитул 4">
            <a:extLst>
              <a:ext uri="{FF2B5EF4-FFF2-40B4-BE49-F238E27FC236}">
                <a16:creationId xmlns:a16="http://schemas.microsoft.com/office/drawing/2014/main" id="{9285E80B-9BAC-4DC1-80D1-DF8D5A75D8E8}"/>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36961AE1-0288-4744-BF27-213D952A958B}"/>
              </a:ext>
            </a:extLst>
          </p:cNvPr>
          <p:cNvSpPr>
            <a:spLocks noGrp="1"/>
          </p:cNvSpPr>
          <p:nvPr>
            <p:ph type="sldNum" sz="quarter" idx="12"/>
          </p:nvPr>
        </p:nvSpPr>
        <p:spPr/>
        <p:txBody>
          <a:bodyPr/>
          <a:lstStyle>
            <a:lvl1pPr>
              <a:defRPr/>
            </a:lvl1pPr>
          </a:lstStyle>
          <a:p>
            <a:pPr>
              <a:defRPr/>
            </a:pPr>
            <a:fld id="{A177B267-6FFC-4388-B019-CA079ABCF457}" type="slidenum">
              <a:rPr lang="ru-RU"/>
              <a:pPr>
                <a:defRPr/>
              </a:pPr>
              <a:t>‹#›</a:t>
            </a:fld>
            <a:endParaRPr lang="ru-RU"/>
          </a:p>
        </p:txBody>
      </p:sp>
    </p:spTree>
    <p:extLst>
      <p:ext uri="{BB962C8B-B14F-4D97-AF65-F5344CB8AC3E}">
        <p14:creationId xmlns:p14="http://schemas.microsoft.com/office/powerpoint/2010/main" val="278647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98075AE6-230F-4AAE-B064-D3957C54FCA2}"/>
              </a:ext>
            </a:extLst>
          </p:cNvPr>
          <p:cNvSpPr>
            <a:spLocks noGrp="1"/>
          </p:cNvSpPr>
          <p:nvPr>
            <p:ph type="dt" sz="half" idx="10"/>
          </p:nvPr>
        </p:nvSpPr>
        <p:spPr/>
        <p:txBody>
          <a:bodyPr/>
          <a:lstStyle>
            <a:lvl1pPr>
              <a:defRPr/>
            </a:lvl1pPr>
          </a:lstStyle>
          <a:p>
            <a:pPr>
              <a:defRPr/>
            </a:pPr>
            <a:fld id="{F97FAB44-FCD1-42E3-BE84-98B4A30F6577}" type="datetimeFigureOut">
              <a:rPr lang="ru-RU"/>
              <a:pPr>
                <a:defRPr/>
              </a:pPr>
              <a:t>01.11.2024</a:t>
            </a:fld>
            <a:endParaRPr lang="ru-RU"/>
          </a:p>
        </p:txBody>
      </p:sp>
      <p:sp>
        <p:nvSpPr>
          <p:cNvPr id="8" name="Нижний колонтитул 4">
            <a:extLst>
              <a:ext uri="{FF2B5EF4-FFF2-40B4-BE49-F238E27FC236}">
                <a16:creationId xmlns:a16="http://schemas.microsoft.com/office/drawing/2014/main" id="{8823C92D-032C-4A76-BAF4-CFC252AE77C5}"/>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1A279C86-07D3-4164-A35F-6895E70EA45C}"/>
              </a:ext>
            </a:extLst>
          </p:cNvPr>
          <p:cNvSpPr>
            <a:spLocks noGrp="1"/>
          </p:cNvSpPr>
          <p:nvPr>
            <p:ph type="sldNum" sz="quarter" idx="12"/>
          </p:nvPr>
        </p:nvSpPr>
        <p:spPr/>
        <p:txBody>
          <a:bodyPr/>
          <a:lstStyle>
            <a:lvl1pPr>
              <a:defRPr/>
            </a:lvl1pPr>
          </a:lstStyle>
          <a:p>
            <a:pPr>
              <a:defRPr/>
            </a:pPr>
            <a:fld id="{51964917-26B7-4269-9AAF-C080183939BF}" type="slidenum">
              <a:rPr lang="ru-RU"/>
              <a:pPr>
                <a:defRPr/>
              </a:pPr>
              <a:t>‹#›</a:t>
            </a:fld>
            <a:endParaRPr lang="ru-RU"/>
          </a:p>
        </p:txBody>
      </p:sp>
    </p:spTree>
    <p:extLst>
      <p:ext uri="{BB962C8B-B14F-4D97-AF65-F5344CB8AC3E}">
        <p14:creationId xmlns:p14="http://schemas.microsoft.com/office/powerpoint/2010/main" val="3792214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a:extLst>
              <a:ext uri="{FF2B5EF4-FFF2-40B4-BE49-F238E27FC236}">
                <a16:creationId xmlns:a16="http://schemas.microsoft.com/office/drawing/2014/main" id="{529C0C9B-9C56-4487-8C33-2A7D47B95A74}"/>
              </a:ext>
            </a:extLst>
          </p:cNvPr>
          <p:cNvSpPr>
            <a:spLocks noGrp="1"/>
          </p:cNvSpPr>
          <p:nvPr>
            <p:ph type="dt" sz="half" idx="10"/>
          </p:nvPr>
        </p:nvSpPr>
        <p:spPr/>
        <p:txBody>
          <a:bodyPr/>
          <a:lstStyle>
            <a:lvl1pPr>
              <a:defRPr/>
            </a:lvl1pPr>
          </a:lstStyle>
          <a:p>
            <a:pPr>
              <a:defRPr/>
            </a:pPr>
            <a:fld id="{B68CFF4F-C0A1-4503-8269-3A0E021CE435}" type="datetimeFigureOut">
              <a:rPr lang="ru-RU"/>
              <a:pPr>
                <a:defRPr/>
              </a:pPr>
              <a:t>01.11.2024</a:t>
            </a:fld>
            <a:endParaRPr lang="ru-RU"/>
          </a:p>
        </p:txBody>
      </p:sp>
      <p:sp>
        <p:nvSpPr>
          <p:cNvPr id="4" name="Нижний колонтитул 4">
            <a:extLst>
              <a:ext uri="{FF2B5EF4-FFF2-40B4-BE49-F238E27FC236}">
                <a16:creationId xmlns:a16="http://schemas.microsoft.com/office/drawing/2014/main" id="{13846A69-3B33-4E4C-AF97-A71E99860A47}"/>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C1025CFA-A986-49BB-920C-C56B11713933}"/>
              </a:ext>
            </a:extLst>
          </p:cNvPr>
          <p:cNvSpPr>
            <a:spLocks noGrp="1"/>
          </p:cNvSpPr>
          <p:nvPr>
            <p:ph type="sldNum" sz="quarter" idx="12"/>
          </p:nvPr>
        </p:nvSpPr>
        <p:spPr/>
        <p:txBody>
          <a:bodyPr/>
          <a:lstStyle>
            <a:lvl1pPr>
              <a:defRPr/>
            </a:lvl1pPr>
          </a:lstStyle>
          <a:p>
            <a:pPr>
              <a:defRPr/>
            </a:pPr>
            <a:fld id="{3D7F1C02-A527-4259-AFC5-971E8DDB5606}" type="slidenum">
              <a:rPr lang="ru-RU"/>
              <a:pPr>
                <a:defRPr/>
              </a:pPr>
              <a:t>‹#›</a:t>
            </a:fld>
            <a:endParaRPr lang="ru-RU"/>
          </a:p>
        </p:txBody>
      </p:sp>
    </p:spTree>
    <p:extLst>
      <p:ext uri="{BB962C8B-B14F-4D97-AF65-F5344CB8AC3E}">
        <p14:creationId xmlns:p14="http://schemas.microsoft.com/office/powerpoint/2010/main" val="275913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a16="http://schemas.microsoft.com/office/drawing/2014/main" id="{B5EE609A-99F8-433C-ABB7-6E764E93EBEB}"/>
              </a:ext>
            </a:extLst>
          </p:cNvPr>
          <p:cNvSpPr>
            <a:spLocks noGrp="1"/>
          </p:cNvSpPr>
          <p:nvPr>
            <p:ph type="dt" sz="half" idx="10"/>
          </p:nvPr>
        </p:nvSpPr>
        <p:spPr/>
        <p:txBody>
          <a:bodyPr/>
          <a:lstStyle>
            <a:lvl1pPr>
              <a:defRPr/>
            </a:lvl1pPr>
          </a:lstStyle>
          <a:p>
            <a:pPr>
              <a:defRPr/>
            </a:pPr>
            <a:fld id="{789D097B-4465-4146-A123-2A39EE3349BA}" type="datetimeFigureOut">
              <a:rPr lang="ru-RU"/>
              <a:pPr>
                <a:defRPr/>
              </a:pPr>
              <a:t>01.11.2024</a:t>
            </a:fld>
            <a:endParaRPr lang="ru-RU"/>
          </a:p>
        </p:txBody>
      </p:sp>
      <p:sp>
        <p:nvSpPr>
          <p:cNvPr id="3" name="Нижний колонтитул 4">
            <a:extLst>
              <a:ext uri="{FF2B5EF4-FFF2-40B4-BE49-F238E27FC236}">
                <a16:creationId xmlns:a16="http://schemas.microsoft.com/office/drawing/2014/main" id="{45D72459-6E0C-4A59-8920-183DA934641B}"/>
              </a:ext>
            </a:extLst>
          </p:cNvPr>
          <p:cNvSpPr>
            <a:spLocks noGrp="1"/>
          </p:cNvSpPr>
          <p:nvPr>
            <p:ph type="ftr" sz="quarter" idx="11"/>
          </p:nvPr>
        </p:nvSpPr>
        <p:spPr/>
        <p:txBody>
          <a:bodyPr/>
          <a:lstStyle>
            <a:lvl1pPr>
              <a:defRPr/>
            </a:lvl1pPr>
          </a:lstStyle>
          <a:p>
            <a:pPr>
              <a:defRPr/>
            </a:pPr>
            <a:endParaRPr lang="ru-RU"/>
          </a:p>
        </p:txBody>
      </p:sp>
      <p:sp>
        <p:nvSpPr>
          <p:cNvPr id="4" name="Номер слайда 5">
            <a:extLst>
              <a:ext uri="{FF2B5EF4-FFF2-40B4-BE49-F238E27FC236}">
                <a16:creationId xmlns:a16="http://schemas.microsoft.com/office/drawing/2014/main" id="{18A9030C-961D-40EC-B736-92C60FC75741}"/>
              </a:ext>
            </a:extLst>
          </p:cNvPr>
          <p:cNvSpPr>
            <a:spLocks noGrp="1"/>
          </p:cNvSpPr>
          <p:nvPr>
            <p:ph type="sldNum" sz="quarter" idx="12"/>
          </p:nvPr>
        </p:nvSpPr>
        <p:spPr/>
        <p:txBody>
          <a:bodyPr/>
          <a:lstStyle>
            <a:lvl1pPr>
              <a:defRPr/>
            </a:lvl1pPr>
          </a:lstStyle>
          <a:p>
            <a:pPr>
              <a:defRPr/>
            </a:pPr>
            <a:fld id="{93F228EC-7FED-4FDE-A151-CE38B2EA4366}" type="slidenum">
              <a:rPr lang="ru-RU"/>
              <a:pPr>
                <a:defRPr/>
              </a:pPr>
              <a:t>‹#›</a:t>
            </a:fld>
            <a:endParaRPr lang="ru-RU"/>
          </a:p>
        </p:txBody>
      </p:sp>
    </p:spTree>
    <p:extLst>
      <p:ext uri="{BB962C8B-B14F-4D97-AF65-F5344CB8AC3E}">
        <p14:creationId xmlns:p14="http://schemas.microsoft.com/office/powerpoint/2010/main" val="424554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3">
            <a:extLst>
              <a:ext uri="{FF2B5EF4-FFF2-40B4-BE49-F238E27FC236}">
                <a16:creationId xmlns:a16="http://schemas.microsoft.com/office/drawing/2014/main" id="{6CD7A27B-D7DF-4379-B450-1D62B2F86392}"/>
              </a:ext>
            </a:extLst>
          </p:cNvPr>
          <p:cNvSpPr>
            <a:spLocks noGrp="1"/>
          </p:cNvSpPr>
          <p:nvPr>
            <p:ph type="dt" sz="half" idx="10"/>
          </p:nvPr>
        </p:nvSpPr>
        <p:spPr/>
        <p:txBody>
          <a:bodyPr/>
          <a:lstStyle>
            <a:lvl1pPr>
              <a:defRPr/>
            </a:lvl1pPr>
          </a:lstStyle>
          <a:p>
            <a:pPr>
              <a:defRPr/>
            </a:pPr>
            <a:fld id="{EF3B0BB4-3068-4276-BF4B-5003AF6A12E4}" type="datetimeFigureOut">
              <a:rPr lang="ru-RU"/>
              <a:pPr>
                <a:defRPr/>
              </a:pPr>
              <a:t>01.11.2024</a:t>
            </a:fld>
            <a:endParaRPr lang="ru-RU"/>
          </a:p>
        </p:txBody>
      </p:sp>
      <p:sp>
        <p:nvSpPr>
          <p:cNvPr id="6" name="Нижний колонтитул 4">
            <a:extLst>
              <a:ext uri="{FF2B5EF4-FFF2-40B4-BE49-F238E27FC236}">
                <a16:creationId xmlns:a16="http://schemas.microsoft.com/office/drawing/2014/main" id="{34489129-95E8-4CA3-80B5-ACD597062E0B}"/>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499D2F54-8516-4C65-8846-7B755F5E3AD3}"/>
              </a:ext>
            </a:extLst>
          </p:cNvPr>
          <p:cNvSpPr>
            <a:spLocks noGrp="1"/>
          </p:cNvSpPr>
          <p:nvPr>
            <p:ph type="sldNum" sz="quarter" idx="12"/>
          </p:nvPr>
        </p:nvSpPr>
        <p:spPr/>
        <p:txBody>
          <a:bodyPr/>
          <a:lstStyle>
            <a:lvl1pPr>
              <a:defRPr/>
            </a:lvl1pPr>
          </a:lstStyle>
          <a:p>
            <a:pPr>
              <a:defRPr/>
            </a:pPr>
            <a:fld id="{15432923-9946-43F1-909A-A3396455635F}" type="slidenum">
              <a:rPr lang="ru-RU"/>
              <a:pPr>
                <a:defRPr/>
              </a:pPr>
              <a:t>‹#›</a:t>
            </a:fld>
            <a:endParaRPr lang="ru-RU"/>
          </a:p>
        </p:txBody>
      </p:sp>
    </p:spTree>
    <p:extLst>
      <p:ext uri="{BB962C8B-B14F-4D97-AF65-F5344CB8AC3E}">
        <p14:creationId xmlns:p14="http://schemas.microsoft.com/office/powerpoint/2010/main" val="3720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3">
            <a:extLst>
              <a:ext uri="{FF2B5EF4-FFF2-40B4-BE49-F238E27FC236}">
                <a16:creationId xmlns:a16="http://schemas.microsoft.com/office/drawing/2014/main" id="{5F3DF663-9A06-4F88-A88A-73AB7401EC9F}"/>
              </a:ext>
            </a:extLst>
          </p:cNvPr>
          <p:cNvSpPr>
            <a:spLocks noGrp="1"/>
          </p:cNvSpPr>
          <p:nvPr>
            <p:ph type="dt" sz="half" idx="10"/>
          </p:nvPr>
        </p:nvSpPr>
        <p:spPr/>
        <p:txBody>
          <a:bodyPr/>
          <a:lstStyle>
            <a:lvl1pPr>
              <a:defRPr/>
            </a:lvl1pPr>
          </a:lstStyle>
          <a:p>
            <a:pPr>
              <a:defRPr/>
            </a:pPr>
            <a:fld id="{9610B606-5C0A-4B03-9481-ABE64CDD42A3}" type="datetimeFigureOut">
              <a:rPr lang="ru-RU"/>
              <a:pPr>
                <a:defRPr/>
              </a:pPr>
              <a:t>01.11.2024</a:t>
            </a:fld>
            <a:endParaRPr lang="ru-RU"/>
          </a:p>
        </p:txBody>
      </p:sp>
      <p:sp>
        <p:nvSpPr>
          <p:cNvPr id="6" name="Нижний колонтитул 4">
            <a:extLst>
              <a:ext uri="{FF2B5EF4-FFF2-40B4-BE49-F238E27FC236}">
                <a16:creationId xmlns:a16="http://schemas.microsoft.com/office/drawing/2014/main" id="{E04D90D5-D13A-4E02-9512-A8407B23C880}"/>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218B83A7-42CD-4452-A2A5-DA8DC804DE5B}"/>
              </a:ext>
            </a:extLst>
          </p:cNvPr>
          <p:cNvSpPr>
            <a:spLocks noGrp="1"/>
          </p:cNvSpPr>
          <p:nvPr>
            <p:ph type="sldNum" sz="quarter" idx="12"/>
          </p:nvPr>
        </p:nvSpPr>
        <p:spPr/>
        <p:txBody>
          <a:bodyPr/>
          <a:lstStyle>
            <a:lvl1pPr>
              <a:defRPr/>
            </a:lvl1pPr>
          </a:lstStyle>
          <a:p>
            <a:pPr>
              <a:defRPr/>
            </a:pPr>
            <a:fld id="{FC32629A-7294-4F1C-B6C4-D2AFBC6732F7}" type="slidenum">
              <a:rPr lang="ru-RU"/>
              <a:pPr>
                <a:defRPr/>
              </a:pPr>
              <a:t>‹#›</a:t>
            </a:fld>
            <a:endParaRPr lang="ru-RU"/>
          </a:p>
        </p:txBody>
      </p:sp>
    </p:spTree>
    <p:extLst>
      <p:ext uri="{BB962C8B-B14F-4D97-AF65-F5344CB8AC3E}">
        <p14:creationId xmlns:p14="http://schemas.microsoft.com/office/powerpoint/2010/main" val="36881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a:extLst>
              <a:ext uri="{FF2B5EF4-FFF2-40B4-BE49-F238E27FC236}">
                <a16:creationId xmlns:a16="http://schemas.microsoft.com/office/drawing/2014/main" id="{BE87D3CF-07B1-402A-8D18-D9E547A22B5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Текст 2">
            <a:extLst>
              <a:ext uri="{FF2B5EF4-FFF2-40B4-BE49-F238E27FC236}">
                <a16:creationId xmlns:a16="http://schemas.microsoft.com/office/drawing/2014/main" id="{BA8BBFFD-0EC7-43C8-BED0-7BECE3BB9FF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4" name="Дата 3">
            <a:extLst>
              <a:ext uri="{FF2B5EF4-FFF2-40B4-BE49-F238E27FC236}">
                <a16:creationId xmlns:a16="http://schemas.microsoft.com/office/drawing/2014/main" id="{E2BFF7A7-6100-406C-B843-AB10DDAC3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08AFC98D-1FF8-4169-99F2-FD52CA822D4A}" type="datetimeFigureOut">
              <a:rPr lang="ru-RU"/>
              <a:pPr>
                <a:defRPr/>
              </a:pPr>
              <a:t>01.11.2024</a:t>
            </a:fld>
            <a:endParaRPr lang="ru-RU"/>
          </a:p>
        </p:txBody>
      </p:sp>
      <p:sp>
        <p:nvSpPr>
          <p:cNvPr id="5" name="Нижний колонтитул 4">
            <a:extLst>
              <a:ext uri="{FF2B5EF4-FFF2-40B4-BE49-F238E27FC236}">
                <a16:creationId xmlns:a16="http://schemas.microsoft.com/office/drawing/2014/main" id="{97D0B978-4174-41A5-81AD-D7CD25DEC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ru-RU"/>
          </a:p>
        </p:txBody>
      </p:sp>
      <p:sp>
        <p:nvSpPr>
          <p:cNvPr id="6" name="Номер слайда 5">
            <a:extLst>
              <a:ext uri="{FF2B5EF4-FFF2-40B4-BE49-F238E27FC236}">
                <a16:creationId xmlns:a16="http://schemas.microsoft.com/office/drawing/2014/main" id="{4E4FF364-8A1E-4CB1-BA65-DBCC3F73F8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697E894E-9D23-419B-9C31-D65F39122B93}"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habr.com/ru/articles/69329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youtube.com/watch?v=VjWGMnp7ZzY" TargetMode="Externa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youtube.com/watch?v=Tz4RSV-w_m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5">
            <a:extLst>
              <a:ext uri="{FF2B5EF4-FFF2-40B4-BE49-F238E27FC236}">
                <a16:creationId xmlns:a16="http://schemas.microsoft.com/office/drawing/2014/main" id="{ECBFDEF6-E81E-4C76-908D-8C2C4CC39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06" b="7706"/>
          <a:stretch>
            <a:fillRect/>
          </a:stretch>
        </p:blipFill>
        <p:spPr bwMode="auto">
          <a:xfrm>
            <a:off x="0" y="0"/>
            <a:ext cx="12192000"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noFill/>
          </a:ln>
        </p:spPr>
      </p:pic>
      <p:sp>
        <p:nvSpPr>
          <p:cNvPr id="2050" name="Заголовок 1">
            <a:extLst>
              <a:ext uri="{FF2B5EF4-FFF2-40B4-BE49-F238E27FC236}">
                <a16:creationId xmlns:a16="http://schemas.microsoft.com/office/drawing/2014/main" id="{08B9B445-C922-42EA-B2E5-592899BB06DC}"/>
              </a:ext>
            </a:extLst>
          </p:cNvPr>
          <p:cNvSpPr>
            <a:spLocks noGrp="1" noChangeArrowheads="1"/>
          </p:cNvSpPr>
          <p:nvPr>
            <p:ph type="ctrTitle"/>
          </p:nvPr>
        </p:nvSpPr>
        <p:spPr>
          <a:xfrm>
            <a:off x="0" y="2962275"/>
            <a:ext cx="12192000" cy="933450"/>
          </a:xfrm>
          <a:gradFill flip="none" rotWithShape="1">
            <a:gsLst>
              <a:gs pos="0">
                <a:schemeClr val="tx2">
                  <a:lumMod val="20000"/>
                  <a:lumOff val="80000"/>
                  <a:alpha val="85000"/>
                </a:schemeClr>
              </a:gs>
              <a:gs pos="50000">
                <a:schemeClr val="accent1">
                  <a:tint val="44500"/>
                  <a:satMod val="160000"/>
                  <a:alpha val="51000"/>
                </a:schemeClr>
              </a:gs>
              <a:gs pos="100000">
                <a:schemeClr val="accent1">
                  <a:tint val="23500"/>
                  <a:satMod val="160000"/>
                  <a:alpha val="0"/>
                </a:schemeClr>
              </a:gs>
            </a:gsLst>
            <a:path path="circle">
              <a:fillToRect l="50000" t="50000" r="50000" b="50000"/>
            </a:path>
            <a:tileRect/>
          </a:gradFill>
        </p:spPr>
        <p:txBody>
          <a:bodyPr/>
          <a:lstStyle/>
          <a:p>
            <a:r>
              <a:rPr lang="en-US" altLang="ru-RU" dirty="0">
                <a:latin typeface="Times New Roman" panose="02020603050405020304" pitchFamily="18" charset="0"/>
                <a:cs typeface="Times New Roman" panose="02020603050405020304" pitchFamily="18" charset="0"/>
              </a:rPr>
              <a:t>Stable Diffusion</a:t>
            </a:r>
            <a:endParaRPr lang="ru-RU" altLang="ru-R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9F293B-79E4-4157-BB33-32BEF655075C}"/>
              </a:ext>
            </a:extLst>
          </p:cNvPr>
          <p:cNvSpPr txBox="1">
            <a:spLocks noChangeArrowheads="1"/>
          </p:cNvSpPr>
          <p:nvPr/>
        </p:nvSpPr>
        <p:spPr bwMode="auto">
          <a:xfrm>
            <a:off x="3725838" y="4933534"/>
            <a:ext cx="4740323" cy="1569660"/>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sz="3200" dirty="0">
                <a:solidFill>
                  <a:schemeClr val="bg1"/>
                </a:solidFill>
                <a:latin typeface="Consolas" panose="020B0609020204030204" pitchFamily="49" charset="0"/>
              </a:rPr>
              <a:t>Доклад подготовил</a:t>
            </a:r>
            <a:endParaRPr lang="en-US" altLang="ru-RU" sz="3200" dirty="0">
              <a:solidFill>
                <a:schemeClr val="bg1"/>
              </a:solidFill>
              <a:latin typeface="Consolas" panose="020B0609020204030204" pitchFamily="49" charset="0"/>
            </a:endParaRPr>
          </a:p>
          <a:p>
            <a:pPr algn="ctr" eaLnBrk="1" hangingPunct="1"/>
            <a:r>
              <a:rPr lang="ru-RU" altLang="ru-RU" sz="3200" dirty="0">
                <a:solidFill>
                  <a:schemeClr val="bg1"/>
                </a:solidFill>
                <a:latin typeface="Consolas" panose="020B0609020204030204" pitchFamily="49" charset="0"/>
              </a:rPr>
              <a:t>Марчук Иван </a:t>
            </a:r>
          </a:p>
          <a:p>
            <a:pPr algn="ctr" eaLnBrk="1" hangingPunct="1"/>
            <a:r>
              <a:rPr lang="ru-RU" altLang="ru-RU" sz="3200" dirty="0">
                <a:solidFill>
                  <a:schemeClr val="bg1"/>
                </a:solidFill>
                <a:latin typeface="Consolas" panose="020B0609020204030204" pitchFamily="49" charset="0"/>
              </a:rPr>
              <a:t>ИУ6-31М</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Рисунок 7">
            <a:extLst>
              <a:ext uri="{FF2B5EF4-FFF2-40B4-BE49-F238E27FC236}">
                <a16:creationId xmlns:a16="http://schemas.microsoft.com/office/drawing/2014/main" id="{68A12388-8872-467C-88E8-995AF05B7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Заголовок 1">
            <a:extLst>
              <a:ext uri="{FF2B5EF4-FFF2-40B4-BE49-F238E27FC236}">
                <a16:creationId xmlns:a16="http://schemas.microsoft.com/office/drawing/2014/main" id="{BACA1CE6-3E0B-4264-8A09-4BFB25CA1F7E}"/>
              </a:ext>
            </a:extLst>
          </p:cNvPr>
          <p:cNvSpPr>
            <a:spLocks noGrp="1" noChangeArrowheads="1"/>
          </p:cNvSpPr>
          <p:nvPr>
            <p:ph type="title"/>
          </p:nvPr>
        </p:nvSpPr>
        <p:spPr/>
        <p:txBody>
          <a:bodyPr/>
          <a:lstStyle/>
          <a:p>
            <a:endParaRPr lang="ru-RU" altLang="ru-RU"/>
          </a:p>
        </p:txBody>
      </p:sp>
      <p:sp>
        <p:nvSpPr>
          <p:cNvPr id="11268" name="Объект 2">
            <a:extLst>
              <a:ext uri="{FF2B5EF4-FFF2-40B4-BE49-F238E27FC236}">
                <a16:creationId xmlns:a16="http://schemas.microsoft.com/office/drawing/2014/main" id="{552B5CB6-5E24-4DF8-A74D-A3DC213A0099}"/>
              </a:ext>
            </a:extLst>
          </p:cNvPr>
          <p:cNvSpPr>
            <a:spLocks noGrp="1" noChangeArrowheads="1"/>
          </p:cNvSpPr>
          <p:nvPr>
            <p:ph idx="1"/>
          </p:nvPr>
        </p:nvSpPr>
        <p:spPr/>
        <p:txBody>
          <a:bodyPr/>
          <a:lstStyle/>
          <a:p>
            <a:endParaRPr lang="ru-RU" altLang="ru-RU"/>
          </a:p>
        </p:txBody>
      </p:sp>
      <p:sp>
        <p:nvSpPr>
          <p:cNvPr id="11269" name="TextBox 6">
            <a:extLst>
              <a:ext uri="{FF2B5EF4-FFF2-40B4-BE49-F238E27FC236}">
                <a16:creationId xmlns:a16="http://schemas.microsoft.com/office/drawing/2014/main" id="{009C08AB-E8D0-4B93-B672-A8A487D549D0}"/>
              </a:ext>
            </a:extLst>
          </p:cNvPr>
          <p:cNvSpPr txBox="1">
            <a:spLocks noChangeArrowheads="1"/>
          </p:cNvSpPr>
          <p:nvPr/>
        </p:nvSpPr>
        <p:spPr bwMode="auto">
          <a:xfrm>
            <a:off x="61913" y="6318250"/>
            <a:ext cx="7747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[10]</a:t>
            </a:r>
            <a:endParaRPr lang="ru-RU" altLang="ru-RU">
              <a:latin typeface="Consolas" panose="020B0609020204030204" pitchFamily="49" charset="0"/>
            </a:endParaRPr>
          </a:p>
        </p:txBody>
      </p:sp>
      <p:pic>
        <p:nvPicPr>
          <p:cNvPr id="11270" name="Рисунок 5" descr="screenshot">
            <a:extLst>
              <a:ext uri="{FF2B5EF4-FFF2-40B4-BE49-F238E27FC236}">
                <a16:creationId xmlns:a16="http://schemas.microsoft.com/office/drawing/2014/main" id="{CB24549B-2C33-47C7-A94E-9A95A03D9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69863"/>
            <a:ext cx="8940800"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Рисунок 9">
            <a:extLst>
              <a:ext uri="{FF2B5EF4-FFF2-40B4-BE49-F238E27FC236}">
                <a16:creationId xmlns:a16="http://schemas.microsoft.com/office/drawing/2014/main" id="{821052B1-BA37-42E9-BF52-EF880E801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5" y="3482975"/>
            <a:ext cx="5792788"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TextBox 4">
            <a:extLst>
              <a:ext uri="{FF2B5EF4-FFF2-40B4-BE49-F238E27FC236}">
                <a16:creationId xmlns:a16="http://schemas.microsoft.com/office/drawing/2014/main" id="{53A64C88-1736-4C34-97C2-C32C4B9308D8}"/>
              </a:ext>
            </a:extLst>
          </p:cNvPr>
          <p:cNvSpPr txBox="1">
            <a:spLocks noChangeArrowheads="1"/>
          </p:cNvSpPr>
          <p:nvPr/>
        </p:nvSpPr>
        <p:spPr bwMode="auto">
          <a:xfrm>
            <a:off x="919163" y="6318250"/>
            <a:ext cx="539273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https://stable-diffusion-ui.github.io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Рисунок 7">
            <a:extLst>
              <a:ext uri="{FF2B5EF4-FFF2-40B4-BE49-F238E27FC236}">
                <a16:creationId xmlns:a16="http://schemas.microsoft.com/office/drawing/2014/main" id="{913DB8DF-4EC4-4B60-939D-1AD13A997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Объект 4">
            <a:extLst>
              <a:ext uri="{FF2B5EF4-FFF2-40B4-BE49-F238E27FC236}">
                <a16:creationId xmlns:a16="http://schemas.microsoft.com/office/drawing/2014/main" id="{151D419B-40BD-405F-ABF1-DC9CB2B3003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1625" y="1066800"/>
            <a:ext cx="3817938" cy="3841750"/>
          </a:xfrm>
        </p:spPr>
      </p:pic>
      <p:sp>
        <p:nvSpPr>
          <p:cNvPr id="12292" name="TextBox 6">
            <a:extLst>
              <a:ext uri="{FF2B5EF4-FFF2-40B4-BE49-F238E27FC236}">
                <a16:creationId xmlns:a16="http://schemas.microsoft.com/office/drawing/2014/main" id="{5F22213D-7D5F-4F1C-970C-6D132048A5E2}"/>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[11</a:t>
            </a:r>
            <a:endParaRPr lang="ru-RU" altLang="ru-RU">
              <a:latin typeface="Consolas" panose="020B0609020204030204" pitchFamily="49" charset="0"/>
            </a:endParaRPr>
          </a:p>
        </p:txBody>
      </p:sp>
      <p:sp>
        <p:nvSpPr>
          <p:cNvPr id="12293" name="TextBox 5">
            <a:extLst>
              <a:ext uri="{FF2B5EF4-FFF2-40B4-BE49-F238E27FC236}">
                <a16:creationId xmlns:a16="http://schemas.microsoft.com/office/drawing/2014/main" id="{F7EF1485-DD76-4A58-BA07-D15490AE8D4D}"/>
              </a:ext>
            </a:extLst>
          </p:cNvPr>
          <p:cNvSpPr txBox="1">
            <a:spLocks noChangeArrowheads="1"/>
          </p:cNvSpPr>
          <p:nvPr/>
        </p:nvSpPr>
        <p:spPr bwMode="auto">
          <a:xfrm>
            <a:off x="919163" y="6318250"/>
            <a:ext cx="766603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как настроить: https://www.youtube.com/watch?v=P-JIcWqPdBQ</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pic>
        <p:nvPicPr>
          <p:cNvPr id="12294" name="Рисунок 9">
            <a:extLst>
              <a:ext uri="{FF2B5EF4-FFF2-40B4-BE49-F238E27FC236}">
                <a16:creationId xmlns:a16="http://schemas.microsoft.com/office/drawing/2014/main" id="{917E0550-C1FC-4D53-95E0-E2BD7ADF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7513" y="1066800"/>
            <a:ext cx="377190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Рисунок 11">
            <a:extLst>
              <a:ext uri="{FF2B5EF4-FFF2-40B4-BE49-F238E27FC236}">
                <a16:creationId xmlns:a16="http://schemas.microsoft.com/office/drawing/2014/main" id="{BF4DBEB2-D471-46D7-8E21-E68E28CB5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600" y="1066800"/>
            <a:ext cx="3787775"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4">
            <a:extLst>
              <a:ext uri="{FF2B5EF4-FFF2-40B4-BE49-F238E27FC236}">
                <a16:creationId xmlns:a16="http://schemas.microsoft.com/office/drawing/2014/main" id="{61C293CE-C96D-452F-856C-2041B331CABB}"/>
              </a:ext>
            </a:extLst>
          </p:cNvPr>
          <p:cNvSpPr txBox="1">
            <a:spLocks noChangeArrowheads="1"/>
          </p:cNvSpPr>
          <p:nvPr/>
        </p:nvSpPr>
        <p:spPr bwMode="auto">
          <a:xfrm>
            <a:off x="461963" y="5040313"/>
            <a:ext cx="33686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 Модель </a:t>
            </a:r>
            <a:r>
              <a:rPr lang="en-US" altLang="ru-RU">
                <a:latin typeface="Consolas" panose="020B0609020204030204" pitchFamily="49" charset="0"/>
                <a:ea typeface="Calibri" panose="020F0502020204030204" pitchFamily="34" charset="0"/>
                <a:cs typeface="Times New Roman" panose="02020603050405020304" pitchFamily="18" charset="0"/>
              </a:rPr>
              <a:t>Deliberate</a:t>
            </a:r>
            <a:r>
              <a:rPr lang="ru-RU" altLang="ru-RU">
                <a:latin typeface="Consolas" panose="020B0609020204030204" pitchFamily="49" charset="0"/>
                <a:ea typeface="Calibri" panose="020F0502020204030204" pitchFamily="34" charset="0"/>
                <a:cs typeface="Times New Roman" panose="02020603050405020304" pitchFamily="18" charset="0"/>
              </a:rPr>
              <a:t>1 </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sp>
        <p:nvSpPr>
          <p:cNvPr id="12297" name="TextBox 15">
            <a:extLst>
              <a:ext uri="{FF2B5EF4-FFF2-40B4-BE49-F238E27FC236}">
                <a16:creationId xmlns:a16="http://schemas.microsoft.com/office/drawing/2014/main" id="{19DBF818-EC84-4F2B-8321-9FE2B9317387}"/>
              </a:ext>
            </a:extLst>
          </p:cNvPr>
          <p:cNvSpPr txBox="1">
            <a:spLocks noChangeArrowheads="1"/>
          </p:cNvSpPr>
          <p:nvPr/>
        </p:nvSpPr>
        <p:spPr bwMode="auto">
          <a:xfrm>
            <a:off x="4410075" y="4994275"/>
            <a:ext cx="7228550"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dirty="0">
                <a:latin typeface="Consolas" panose="020B0609020204030204" pitchFamily="49" charset="0"/>
                <a:ea typeface="Calibri" panose="020F0502020204030204" pitchFamily="34" charset="0"/>
                <a:cs typeface="Times New Roman" panose="02020603050405020304" pitchFamily="18" charset="0"/>
              </a:rPr>
              <a:t>Модель </a:t>
            </a:r>
            <a:r>
              <a:rPr lang="en-US" altLang="ru-RU" dirty="0">
                <a:latin typeface="Consolas" panose="020B0609020204030204" pitchFamily="49" charset="0"/>
                <a:ea typeface="Calibri" panose="020F0502020204030204" pitchFamily="34" charset="0"/>
                <a:cs typeface="Times New Roman" panose="02020603050405020304" pitchFamily="18" charset="0"/>
              </a:rPr>
              <a:t>Deliberate</a:t>
            </a:r>
            <a:r>
              <a:rPr lang="ru-RU" altLang="ru-RU" dirty="0">
                <a:latin typeface="Consolas" panose="020B0609020204030204" pitchFamily="49" charset="0"/>
                <a:ea typeface="Calibri" panose="020F0502020204030204" pitchFamily="34" charset="0"/>
                <a:cs typeface="Times New Roman" panose="02020603050405020304" pitchFamily="18" charset="0"/>
              </a:rPr>
              <a:t>1 настроенная </a:t>
            </a:r>
            <a:endParaRPr lang="en-US" altLang="ru-RU" dirty="0">
              <a:latin typeface="Consolas" panose="020B0609020204030204" pitchFamily="49" charset="0"/>
              <a:ea typeface="Calibri" panose="020F0502020204030204" pitchFamily="34" charset="0"/>
              <a:cs typeface="Times New Roman" panose="02020603050405020304" pitchFamily="18" charset="0"/>
            </a:endParaRPr>
          </a:p>
          <a:p>
            <a:pPr algn="ctr" eaLnBrk="1" hangingPunct="1"/>
            <a:r>
              <a:rPr lang="ru-RU" altLang="ru-RU" dirty="0">
                <a:latin typeface="Consolas" panose="020B0609020204030204" pitchFamily="49" charset="0"/>
                <a:ea typeface="Calibri" panose="020F0502020204030204" pitchFamily="34" charset="0"/>
                <a:cs typeface="Times New Roman" panose="02020603050405020304" pitchFamily="18" charset="0"/>
              </a:rPr>
              <a:t>«под </a:t>
            </a:r>
            <a:r>
              <a:rPr lang="en-US" altLang="ru-RU" dirty="0" err="1">
                <a:latin typeface="Consolas" panose="020B0609020204030204" pitchFamily="49" charset="0"/>
                <a:ea typeface="Calibri" panose="020F0502020204030204" pitchFamily="34" charset="0"/>
                <a:cs typeface="Times New Roman" panose="02020603050405020304" pitchFamily="18" charset="0"/>
              </a:rPr>
              <a:t>midjourney</a:t>
            </a:r>
            <a:r>
              <a:rPr lang="ru-RU" altLang="ru-RU" dirty="0">
                <a:latin typeface="Consolas" panose="020B0609020204030204" pitchFamily="49" charset="0"/>
                <a:ea typeface="Calibri" panose="020F0502020204030204" pitchFamily="34" charset="0"/>
                <a:cs typeface="Times New Roman" panose="02020603050405020304" pitchFamily="18" charset="0"/>
              </a:rPr>
              <a:t>» с помощью выбора</a:t>
            </a:r>
            <a:r>
              <a:rPr lang="en-US" altLang="ru-RU" dirty="0">
                <a:latin typeface="Consolas" panose="020B0609020204030204" pitchFamily="49" charset="0"/>
                <a:ea typeface="Calibri" panose="020F0502020204030204" pitchFamily="34" charset="0"/>
                <a:cs typeface="Times New Roman" panose="02020603050405020304" pitchFamily="18" charset="0"/>
              </a:rPr>
              <a:t> sampling method</a:t>
            </a:r>
            <a:endParaRPr lang="ru-RU" altLang="ru-RU" dirty="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7">
            <a:extLst>
              <a:ext uri="{FF2B5EF4-FFF2-40B4-BE49-F238E27FC236}">
                <a16:creationId xmlns:a16="http://schemas.microsoft.com/office/drawing/2014/main" id="{FB7D626C-A640-4DC0-ACF9-55340F0C6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Заголовок 1">
            <a:extLst>
              <a:ext uri="{FF2B5EF4-FFF2-40B4-BE49-F238E27FC236}">
                <a16:creationId xmlns:a16="http://schemas.microsoft.com/office/drawing/2014/main" id="{B45C00DF-0BB3-4E00-90C6-8B1C1F6107A8}"/>
              </a:ext>
            </a:extLst>
          </p:cNvPr>
          <p:cNvSpPr>
            <a:spLocks noGrp="1" noChangeArrowheads="1"/>
          </p:cNvSpPr>
          <p:nvPr>
            <p:ph type="title"/>
          </p:nvPr>
        </p:nvSpPr>
        <p:spPr/>
        <p:txBody>
          <a:bodyPr/>
          <a:lstStyle/>
          <a:p>
            <a:endParaRPr lang="ru-RU" altLang="ru-RU"/>
          </a:p>
        </p:txBody>
      </p:sp>
      <p:sp>
        <p:nvSpPr>
          <p:cNvPr id="13316" name="Объект 2">
            <a:extLst>
              <a:ext uri="{FF2B5EF4-FFF2-40B4-BE49-F238E27FC236}">
                <a16:creationId xmlns:a16="http://schemas.microsoft.com/office/drawing/2014/main" id="{6FB76D35-E2B3-4543-B7B2-1C21558AB160}"/>
              </a:ext>
            </a:extLst>
          </p:cNvPr>
          <p:cNvSpPr>
            <a:spLocks noGrp="1" noChangeArrowheads="1"/>
          </p:cNvSpPr>
          <p:nvPr>
            <p:ph idx="1"/>
          </p:nvPr>
        </p:nvSpPr>
        <p:spPr/>
        <p:txBody>
          <a:bodyPr/>
          <a:lstStyle/>
          <a:p>
            <a:endParaRPr lang="ru-RU" altLang="ru-RU"/>
          </a:p>
        </p:txBody>
      </p:sp>
      <p:sp>
        <p:nvSpPr>
          <p:cNvPr id="13317" name="TextBox 6">
            <a:extLst>
              <a:ext uri="{FF2B5EF4-FFF2-40B4-BE49-F238E27FC236}">
                <a16:creationId xmlns:a16="http://schemas.microsoft.com/office/drawing/2014/main" id="{42AA9DE0-C0D3-405E-A21F-34C20F9A5756}"/>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[12</a:t>
            </a:r>
            <a:endParaRPr lang="ru-RU" altLang="ru-RU">
              <a:latin typeface="Consolas" panose="020B0609020204030204" pitchFamily="49" charset="0"/>
            </a:endParaRPr>
          </a:p>
        </p:txBody>
      </p:sp>
      <p:sp>
        <p:nvSpPr>
          <p:cNvPr id="13318" name="TextBox 5">
            <a:extLst>
              <a:ext uri="{FF2B5EF4-FFF2-40B4-BE49-F238E27FC236}">
                <a16:creationId xmlns:a16="http://schemas.microsoft.com/office/drawing/2014/main" id="{4CDEF523-CE69-451B-9F59-16E6185A369F}"/>
              </a:ext>
            </a:extLst>
          </p:cNvPr>
          <p:cNvSpPr txBox="1">
            <a:spLocks noChangeArrowheads="1"/>
          </p:cNvSpPr>
          <p:nvPr/>
        </p:nvSpPr>
        <p:spPr bwMode="auto">
          <a:xfrm>
            <a:off x="919163" y="6318250"/>
            <a:ext cx="766603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https://github.com/AUTOMATIC1111/stable-diffusion-webui</a:t>
            </a:r>
          </a:p>
        </p:txBody>
      </p:sp>
      <p:pic>
        <p:nvPicPr>
          <p:cNvPr id="13319" name="Рисунок 8">
            <a:extLst>
              <a:ext uri="{FF2B5EF4-FFF2-40B4-BE49-F238E27FC236}">
                <a16:creationId xmlns:a16="http://schemas.microsoft.com/office/drawing/2014/main" id="{BF684AE7-3A16-4AB1-9A77-54F010FD8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8" t="10419" b="11456"/>
          <a:stretch>
            <a:fillRect/>
          </a:stretch>
        </p:blipFill>
        <p:spPr bwMode="auto">
          <a:xfrm>
            <a:off x="173038" y="130175"/>
            <a:ext cx="11845925"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Рисунок 7">
            <a:extLst>
              <a:ext uri="{FF2B5EF4-FFF2-40B4-BE49-F238E27FC236}">
                <a16:creationId xmlns:a16="http://schemas.microsoft.com/office/drawing/2014/main" id="{4DB4D527-6973-4062-A727-F6F4C56E5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Заголовок 1">
            <a:extLst>
              <a:ext uri="{FF2B5EF4-FFF2-40B4-BE49-F238E27FC236}">
                <a16:creationId xmlns:a16="http://schemas.microsoft.com/office/drawing/2014/main" id="{04FA8890-49A7-4DE9-801E-AA08DE4FC851}"/>
              </a:ext>
            </a:extLst>
          </p:cNvPr>
          <p:cNvSpPr>
            <a:spLocks noGrp="1" noChangeArrowheads="1"/>
          </p:cNvSpPr>
          <p:nvPr>
            <p:ph type="title"/>
          </p:nvPr>
        </p:nvSpPr>
        <p:spPr/>
        <p:txBody>
          <a:bodyPr/>
          <a:lstStyle/>
          <a:p>
            <a:endParaRPr lang="ru-RU" altLang="ru-RU"/>
          </a:p>
        </p:txBody>
      </p:sp>
      <p:sp>
        <p:nvSpPr>
          <p:cNvPr id="14340" name="Объект 2">
            <a:extLst>
              <a:ext uri="{FF2B5EF4-FFF2-40B4-BE49-F238E27FC236}">
                <a16:creationId xmlns:a16="http://schemas.microsoft.com/office/drawing/2014/main" id="{67762BF0-6081-4AD8-9137-0B45B659024C}"/>
              </a:ext>
            </a:extLst>
          </p:cNvPr>
          <p:cNvSpPr>
            <a:spLocks noGrp="1" noChangeArrowheads="1"/>
          </p:cNvSpPr>
          <p:nvPr>
            <p:ph idx="1"/>
          </p:nvPr>
        </p:nvSpPr>
        <p:spPr/>
        <p:txBody>
          <a:bodyPr/>
          <a:lstStyle/>
          <a:p>
            <a:endParaRPr lang="ru-RU" altLang="ru-RU"/>
          </a:p>
        </p:txBody>
      </p:sp>
      <p:sp>
        <p:nvSpPr>
          <p:cNvPr id="14341" name="TextBox 6">
            <a:extLst>
              <a:ext uri="{FF2B5EF4-FFF2-40B4-BE49-F238E27FC236}">
                <a16:creationId xmlns:a16="http://schemas.microsoft.com/office/drawing/2014/main" id="{631B7427-D2C7-4354-A852-69E0326FC007}"/>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[13</a:t>
            </a:r>
            <a:endParaRPr lang="ru-RU" altLang="ru-RU">
              <a:latin typeface="Consolas" panose="020B0609020204030204" pitchFamily="49" charset="0"/>
            </a:endParaRPr>
          </a:p>
        </p:txBody>
      </p:sp>
      <p:pic>
        <p:nvPicPr>
          <p:cNvPr id="14342" name="Рисунок 5">
            <a:extLst>
              <a:ext uri="{FF2B5EF4-FFF2-40B4-BE49-F238E27FC236}">
                <a16:creationId xmlns:a16="http://schemas.microsoft.com/office/drawing/2014/main" id="{94D29A45-AAF4-409D-97BB-12D811888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196850"/>
            <a:ext cx="11122025"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Рисунок 7">
            <a:extLst>
              <a:ext uri="{FF2B5EF4-FFF2-40B4-BE49-F238E27FC236}">
                <a16:creationId xmlns:a16="http://schemas.microsoft.com/office/drawing/2014/main" id="{F1D39A22-F986-4784-9580-D9C03A64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Заголовок 1">
            <a:extLst>
              <a:ext uri="{FF2B5EF4-FFF2-40B4-BE49-F238E27FC236}">
                <a16:creationId xmlns:a16="http://schemas.microsoft.com/office/drawing/2014/main" id="{2B391319-F3B5-497D-A5A5-78C951DDDF1B}"/>
              </a:ext>
            </a:extLst>
          </p:cNvPr>
          <p:cNvSpPr>
            <a:spLocks noGrp="1" noChangeArrowheads="1"/>
          </p:cNvSpPr>
          <p:nvPr>
            <p:ph type="title"/>
          </p:nvPr>
        </p:nvSpPr>
        <p:spPr/>
        <p:txBody>
          <a:bodyPr/>
          <a:lstStyle/>
          <a:p>
            <a:endParaRPr lang="ru-RU" altLang="ru-RU"/>
          </a:p>
        </p:txBody>
      </p:sp>
      <p:sp>
        <p:nvSpPr>
          <p:cNvPr id="15364" name="Объект 2">
            <a:extLst>
              <a:ext uri="{FF2B5EF4-FFF2-40B4-BE49-F238E27FC236}">
                <a16:creationId xmlns:a16="http://schemas.microsoft.com/office/drawing/2014/main" id="{34189E29-199E-4003-9F0D-9FC64E2C2FDB}"/>
              </a:ext>
            </a:extLst>
          </p:cNvPr>
          <p:cNvSpPr>
            <a:spLocks noGrp="1" noChangeArrowheads="1"/>
          </p:cNvSpPr>
          <p:nvPr>
            <p:ph idx="1"/>
          </p:nvPr>
        </p:nvSpPr>
        <p:spPr/>
        <p:txBody>
          <a:bodyPr/>
          <a:lstStyle/>
          <a:p>
            <a:endParaRPr lang="ru-RU" altLang="ru-RU"/>
          </a:p>
        </p:txBody>
      </p:sp>
      <p:sp>
        <p:nvSpPr>
          <p:cNvPr id="15365" name="TextBox 6">
            <a:extLst>
              <a:ext uri="{FF2B5EF4-FFF2-40B4-BE49-F238E27FC236}">
                <a16:creationId xmlns:a16="http://schemas.microsoft.com/office/drawing/2014/main" id="{8B391412-4BC6-4BD9-93DD-C6A90A51A2BC}"/>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[14</a:t>
            </a:r>
            <a:endParaRPr lang="ru-RU" altLang="ru-RU">
              <a:latin typeface="Consolas" panose="020B0609020204030204" pitchFamily="49" charset="0"/>
            </a:endParaRPr>
          </a:p>
        </p:txBody>
      </p:sp>
      <p:pic>
        <p:nvPicPr>
          <p:cNvPr id="15366" name="Рисунок 5">
            <a:extLst>
              <a:ext uri="{FF2B5EF4-FFF2-40B4-BE49-F238E27FC236}">
                <a16:creationId xmlns:a16="http://schemas.microsoft.com/office/drawing/2014/main" id="{1E9E21B5-65DC-40F7-BD50-26BE55734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111125"/>
            <a:ext cx="10261600" cy="639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Рисунок 7">
            <a:extLst>
              <a:ext uri="{FF2B5EF4-FFF2-40B4-BE49-F238E27FC236}">
                <a16:creationId xmlns:a16="http://schemas.microsoft.com/office/drawing/2014/main" id="{31BB6851-CAF0-4339-AF7C-DA7C80AD7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Заголовок 1">
            <a:extLst>
              <a:ext uri="{FF2B5EF4-FFF2-40B4-BE49-F238E27FC236}">
                <a16:creationId xmlns:a16="http://schemas.microsoft.com/office/drawing/2014/main" id="{2FD0223E-B7C2-4E8B-8E3F-BF4A97B9874B}"/>
              </a:ext>
            </a:extLst>
          </p:cNvPr>
          <p:cNvSpPr>
            <a:spLocks noGrp="1" noChangeArrowheads="1"/>
          </p:cNvSpPr>
          <p:nvPr>
            <p:ph type="title"/>
          </p:nvPr>
        </p:nvSpPr>
        <p:spPr/>
        <p:txBody>
          <a:bodyPr/>
          <a:lstStyle/>
          <a:p>
            <a:endParaRPr lang="ru-RU" altLang="ru-RU"/>
          </a:p>
        </p:txBody>
      </p:sp>
      <p:sp>
        <p:nvSpPr>
          <p:cNvPr id="16388" name="Объект 2">
            <a:extLst>
              <a:ext uri="{FF2B5EF4-FFF2-40B4-BE49-F238E27FC236}">
                <a16:creationId xmlns:a16="http://schemas.microsoft.com/office/drawing/2014/main" id="{8AF2D9AA-6382-444C-B8DC-9000D05ADAFD}"/>
              </a:ext>
            </a:extLst>
          </p:cNvPr>
          <p:cNvSpPr>
            <a:spLocks noGrp="1" noChangeArrowheads="1"/>
          </p:cNvSpPr>
          <p:nvPr>
            <p:ph idx="1"/>
          </p:nvPr>
        </p:nvSpPr>
        <p:spPr/>
        <p:txBody>
          <a:bodyPr/>
          <a:lstStyle/>
          <a:p>
            <a:endParaRPr lang="ru-RU" altLang="ru-RU"/>
          </a:p>
        </p:txBody>
      </p:sp>
      <p:sp>
        <p:nvSpPr>
          <p:cNvPr id="16389" name="TextBox 6">
            <a:extLst>
              <a:ext uri="{FF2B5EF4-FFF2-40B4-BE49-F238E27FC236}">
                <a16:creationId xmlns:a16="http://schemas.microsoft.com/office/drawing/2014/main" id="{9D956630-4017-4977-8765-7A05194C6088}"/>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[15</a:t>
            </a:r>
            <a:endParaRPr lang="ru-RU" altLang="ru-RU">
              <a:latin typeface="Consolas" panose="020B0609020204030204" pitchFamily="49" charset="0"/>
            </a:endParaRPr>
          </a:p>
        </p:txBody>
      </p:sp>
      <p:pic>
        <p:nvPicPr>
          <p:cNvPr id="16390" name="Рисунок 5">
            <a:extLst>
              <a:ext uri="{FF2B5EF4-FFF2-40B4-BE49-F238E27FC236}">
                <a16:creationId xmlns:a16="http://schemas.microsoft.com/office/drawing/2014/main" id="{7DD3D09A-0919-45E8-A5F9-DA4A2F332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76" t="3935" r="1208"/>
          <a:stretch>
            <a:fillRect/>
          </a:stretch>
        </p:blipFill>
        <p:spPr bwMode="auto">
          <a:xfrm>
            <a:off x="752475" y="322263"/>
            <a:ext cx="10812463" cy="621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Рисунок 7">
            <a:extLst>
              <a:ext uri="{FF2B5EF4-FFF2-40B4-BE49-F238E27FC236}">
                <a16:creationId xmlns:a16="http://schemas.microsoft.com/office/drawing/2014/main" id="{C797136F-30D7-4FCF-86F6-CF7BD7329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Заголовок 1">
            <a:extLst>
              <a:ext uri="{FF2B5EF4-FFF2-40B4-BE49-F238E27FC236}">
                <a16:creationId xmlns:a16="http://schemas.microsoft.com/office/drawing/2014/main" id="{B81EF804-D7C3-4E85-B237-9D47CEB4EF6D}"/>
              </a:ext>
            </a:extLst>
          </p:cNvPr>
          <p:cNvSpPr>
            <a:spLocks noGrp="1" noChangeArrowheads="1"/>
          </p:cNvSpPr>
          <p:nvPr>
            <p:ph type="title"/>
          </p:nvPr>
        </p:nvSpPr>
        <p:spPr/>
        <p:txBody>
          <a:bodyPr/>
          <a:lstStyle/>
          <a:p>
            <a:endParaRPr lang="ru-RU" altLang="ru-RU"/>
          </a:p>
        </p:txBody>
      </p:sp>
      <p:sp>
        <p:nvSpPr>
          <p:cNvPr id="17412" name="Объект 2">
            <a:extLst>
              <a:ext uri="{FF2B5EF4-FFF2-40B4-BE49-F238E27FC236}">
                <a16:creationId xmlns:a16="http://schemas.microsoft.com/office/drawing/2014/main" id="{B83CA282-A60B-4428-8065-ACCCAFEAB5CA}"/>
              </a:ext>
            </a:extLst>
          </p:cNvPr>
          <p:cNvSpPr>
            <a:spLocks noGrp="1" noChangeArrowheads="1"/>
          </p:cNvSpPr>
          <p:nvPr>
            <p:ph idx="1"/>
          </p:nvPr>
        </p:nvSpPr>
        <p:spPr/>
        <p:txBody>
          <a:bodyPr/>
          <a:lstStyle/>
          <a:p>
            <a:endParaRPr lang="ru-RU" altLang="ru-RU"/>
          </a:p>
        </p:txBody>
      </p:sp>
      <p:sp>
        <p:nvSpPr>
          <p:cNvPr id="17413" name="TextBox 6">
            <a:extLst>
              <a:ext uri="{FF2B5EF4-FFF2-40B4-BE49-F238E27FC236}">
                <a16:creationId xmlns:a16="http://schemas.microsoft.com/office/drawing/2014/main" id="{AEE8039B-9977-4D29-A575-4BD19EB4E661}"/>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[16</a:t>
            </a:r>
            <a:endParaRPr lang="ru-RU" altLang="ru-RU">
              <a:latin typeface="Consolas" panose="020B0609020204030204" pitchFamily="49" charset="0"/>
            </a:endParaRPr>
          </a:p>
        </p:txBody>
      </p:sp>
      <p:pic>
        <p:nvPicPr>
          <p:cNvPr id="17414" name="Рисунок 5">
            <a:extLst>
              <a:ext uri="{FF2B5EF4-FFF2-40B4-BE49-F238E27FC236}">
                <a16:creationId xmlns:a16="http://schemas.microsoft.com/office/drawing/2014/main" id="{A1EBCF37-3EF6-41F9-8884-E8B60024F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470025"/>
            <a:ext cx="3959225"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Рисунок 8">
            <a:extLst>
              <a:ext uri="{FF2B5EF4-FFF2-40B4-BE49-F238E27FC236}">
                <a16:creationId xmlns:a16="http://schemas.microsoft.com/office/drawing/2014/main" id="{44DAFFC5-DE5C-43FF-AEC8-DECB47E03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488" y="1477963"/>
            <a:ext cx="393065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Рисунок 9">
            <a:extLst>
              <a:ext uri="{FF2B5EF4-FFF2-40B4-BE49-F238E27FC236}">
                <a16:creationId xmlns:a16="http://schemas.microsoft.com/office/drawing/2014/main" id="{EFA92850-D09D-4B3B-95D0-718A013D2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2763" y="1477963"/>
            <a:ext cx="3870325"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Рисунок 7">
            <a:extLst>
              <a:ext uri="{FF2B5EF4-FFF2-40B4-BE49-F238E27FC236}">
                <a16:creationId xmlns:a16="http://schemas.microsoft.com/office/drawing/2014/main" id="{C19FE3DC-7EA5-4E7D-9657-9D30867ED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Заголовок 1">
            <a:extLst>
              <a:ext uri="{FF2B5EF4-FFF2-40B4-BE49-F238E27FC236}">
                <a16:creationId xmlns:a16="http://schemas.microsoft.com/office/drawing/2014/main" id="{BBEB14D8-44F9-469F-BEA1-1603D7A2535A}"/>
              </a:ext>
            </a:extLst>
          </p:cNvPr>
          <p:cNvSpPr>
            <a:spLocks noGrp="1" noChangeArrowheads="1"/>
          </p:cNvSpPr>
          <p:nvPr>
            <p:ph type="title"/>
          </p:nvPr>
        </p:nvSpPr>
        <p:spPr/>
        <p:txBody>
          <a:bodyPr/>
          <a:lstStyle/>
          <a:p>
            <a:endParaRPr lang="ru-RU" altLang="ru-RU"/>
          </a:p>
        </p:txBody>
      </p:sp>
      <p:sp>
        <p:nvSpPr>
          <p:cNvPr id="18436" name="Объект 2">
            <a:extLst>
              <a:ext uri="{FF2B5EF4-FFF2-40B4-BE49-F238E27FC236}">
                <a16:creationId xmlns:a16="http://schemas.microsoft.com/office/drawing/2014/main" id="{E3B342BF-32D9-4B22-A367-A9207A65F498}"/>
              </a:ext>
            </a:extLst>
          </p:cNvPr>
          <p:cNvSpPr>
            <a:spLocks noGrp="1" noChangeArrowheads="1"/>
          </p:cNvSpPr>
          <p:nvPr>
            <p:ph idx="1"/>
          </p:nvPr>
        </p:nvSpPr>
        <p:spPr/>
        <p:txBody>
          <a:bodyPr/>
          <a:lstStyle/>
          <a:p>
            <a:endParaRPr lang="ru-RU" altLang="ru-RU"/>
          </a:p>
        </p:txBody>
      </p:sp>
      <p:sp>
        <p:nvSpPr>
          <p:cNvPr id="18437" name="TextBox 6">
            <a:extLst>
              <a:ext uri="{FF2B5EF4-FFF2-40B4-BE49-F238E27FC236}">
                <a16:creationId xmlns:a16="http://schemas.microsoft.com/office/drawing/2014/main" id="{E7F72C68-0084-40C1-BA60-5A91C0F2AB70}"/>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[17</a:t>
            </a:r>
            <a:endParaRPr lang="ru-RU" altLang="ru-RU">
              <a:latin typeface="Consolas" panose="020B0609020204030204" pitchFamily="49" charset="0"/>
            </a:endParaRPr>
          </a:p>
        </p:txBody>
      </p:sp>
      <p:pic>
        <p:nvPicPr>
          <p:cNvPr id="18438" name="Рисунок 5">
            <a:extLst>
              <a:ext uri="{FF2B5EF4-FFF2-40B4-BE49-F238E27FC236}">
                <a16:creationId xmlns:a16="http://schemas.microsoft.com/office/drawing/2014/main" id="{A65C4113-5C5F-4593-88DA-095E8B811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03" t="12677" r="1596"/>
          <a:stretch>
            <a:fillRect/>
          </a:stretch>
        </p:blipFill>
        <p:spPr bwMode="auto">
          <a:xfrm>
            <a:off x="447675" y="452438"/>
            <a:ext cx="11296650"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Рисунок 7">
            <a:extLst>
              <a:ext uri="{FF2B5EF4-FFF2-40B4-BE49-F238E27FC236}">
                <a16:creationId xmlns:a16="http://schemas.microsoft.com/office/drawing/2014/main" id="{704EF791-9A28-4C48-A789-31585F0D8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Заголовок 1">
            <a:extLst>
              <a:ext uri="{FF2B5EF4-FFF2-40B4-BE49-F238E27FC236}">
                <a16:creationId xmlns:a16="http://schemas.microsoft.com/office/drawing/2014/main" id="{9667A571-F3C0-47AD-9EF6-7236BC124E20}"/>
              </a:ext>
            </a:extLst>
          </p:cNvPr>
          <p:cNvSpPr>
            <a:spLocks noGrp="1" noChangeArrowheads="1"/>
          </p:cNvSpPr>
          <p:nvPr>
            <p:ph type="title"/>
          </p:nvPr>
        </p:nvSpPr>
        <p:spPr/>
        <p:txBody>
          <a:bodyPr/>
          <a:lstStyle/>
          <a:p>
            <a:endParaRPr lang="ru-RU" altLang="ru-RU"/>
          </a:p>
        </p:txBody>
      </p:sp>
      <p:sp>
        <p:nvSpPr>
          <p:cNvPr id="3" name="Объект 2">
            <a:extLst>
              <a:ext uri="{FF2B5EF4-FFF2-40B4-BE49-F238E27FC236}">
                <a16:creationId xmlns:a16="http://schemas.microsoft.com/office/drawing/2014/main" id="{95BDDC05-2487-44BE-AA8A-7253EA3D1D4D}"/>
              </a:ext>
            </a:extLst>
          </p:cNvPr>
          <p:cNvSpPr>
            <a:spLocks noGrp="1"/>
          </p:cNvSpPr>
          <p:nvPr>
            <p:ph idx="1"/>
          </p:nvPr>
        </p:nvSpPr>
        <p:spPr>
          <a:xfrm>
            <a:off x="419100" y="1860550"/>
            <a:ext cx="11353800" cy="1433513"/>
          </a:xfrm>
          <a:solidFill>
            <a:schemeClr val="bg1"/>
          </a:solidFill>
        </p:spPr>
        <p:txBody>
          <a:bodyPr rtlCol="0">
            <a:normAutofit/>
          </a:bodyPr>
          <a:lstStyle/>
          <a:p>
            <a:pPr marL="0" indent="0" fontAlgn="auto">
              <a:spcAft>
                <a:spcPts val="0"/>
              </a:spcAft>
              <a:buFont typeface="Arial" panose="020B0604020202020204" pitchFamily="34" charset="0"/>
              <a:buNone/>
              <a:defRPr/>
            </a:pPr>
            <a:r>
              <a:rPr lang="en-US" sz="2400" dirty="0">
                <a:latin typeface="Consolas" panose="020B0609020204030204" pitchFamily="49" charset="0"/>
                <a:ea typeface="Calibri" panose="020F0502020204030204" pitchFamily="34" charset="0"/>
                <a:cs typeface="Times New Roman" panose="02020603050405020304" pitchFamily="18" charset="0"/>
              </a:rPr>
              <a:t>(deformed, distorted, disfigured:1.3), poorly drawn, bad anatomy, wrong anatomy, extra limb, missing limb, floating limbs, (mutated hands and fingers:1.4), disconnected limbs, mutation, mutated, ugly, disgusting, blurry, amputation</a:t>
            </a:r>
            <a:endParaRPr lang="ru-RU" sz="2400" dirty="0">
              <a:ea typeface="Calibri" panose="020F0502020204030204" pitchFamily="34" charset="0"/>
              <a:cs typeface="Times New Roman" panose="02020603050405020304" pitchFamily="18" charset="0"/>
            </a:endParaRPr>
          </a:p>
          <a:p>
            <a:pPr fontAlgn="auto">
              <a:spcAft>
                <a:spcPts val="0"/>
              </a:spcAft>
              <a:defRPr/>
            </a:pPr>
            <a:endParaRPr lang="ru-RU" dirty="0"/>
          </a:p>
        </p:txBody>
      </p:sp>
      <p:sp>
        <p:nvSpPr>
          <p:cNvPr id="19461" name="TextBox 6">
            <a:extLst>
              <a:ext uri="{FF2B5EF4-FFF2-40B4-BE49-F238E27FC236}">
                <a16:creationId xmlns:a16="http://schemas.microsoft.com/office/drawing/2014/main" id="{71FBB422-7AAA-48E3-BC33-3A172FBFDD37}"/>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[18</a:t>
            </a:r>
            <a:endParaRPr lang="ru-RU" altLang="ru-RU">
              <a:latin typeface="Consolas" panose="020B0609020204030204" pitchFamily="49" charset="0"/>
            </a:endParaRPr>
          </a:p>
        </p:txBody>
      </p:sp>
      <p:pic>
        <p:nvPicPr>
          <p:cNvPr id="19462" name="Рисунок 8">
            <a:extLst>
              <a:ext uri="{FF2B5EF4-FFF2-40B4-BE49-F238E27FC236}">
                <a16:creationId xmlns:a16="http://schemas.microsoft.com/office/drawing/2014/main" id="{124FBF23-2CC3-4E8D-9278-2304B962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4413250"/>
            <a:ext cx="114808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Рисунок 7">
            <a:extLst>
              <a:ext uri="{FF2B5EF4-FFF2-40B4-BE49-F238E27FC236}">
                <a16:creationId xmlns:a16="http://schemas.microsoft.com/office/drawing/2014/main" id="{7580B4DB-B99C-4149-A5A1-14060C04A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Заголовок 1">
            <a:extLst>
              <a:ext uri="{FF2B5EF4-FFF2-40B4-BE49-F238E27FC236}">
                <a16:creationId xmlns:a16="http://schemas.microsoft.com/office/drawing/2014/main" id="{F7F38AAE-E854-4014-AEEA-FFC9FFAE10F2}"/>
              </a:ext>
            </a:extLst>
          </p:cNvPr>
          <p:cNvSpPr>
            <a:spLocks noGrp="1" noChangeArrowheads="1"/>
          </p:cNvSpPr>
          <p:nvPr>
            <p:ph type="title"/>
          </p:nvPr>
        </p:nvSpPr>
        <p:spPr/>
        <p:txBody>
          <a:bodyPr/>
          <a:lstStyle/>
          <a:p>
            <a:endParaRPr lang="ru-RU" altLang="ru-RU"/>
          </a:p>
        </p:txBody>
      </p:sp>
      <p:sp>
        <p:nvSpPr>
          <p:cNvPr id="20484" name="Объект 2">
            <a:extLst>
              <a:ext uri="{FF2B5EF4-FFF2-40B4-BE49-F238E27FC236}">
                <a16:creationId xmlns:a16="http://schemas.microsoft.com/office/drawing/2014/main" id="{C05C9F0B-A69F-4DE2-9792-BF8003483DA9}"/>
              </a:ext>
            </a:extLst>
          </p:cNvPr>
          <p:cNvSpPr>
            <a:spLocks noGrp="1" noChangeArrowheads="1"/>
          </p:cNvSpPr>
          <p:nvPr>
            <p:ph idx="1"/>
          </p:nvPr>
        </p:nvSpPr>
        <p:spPr/>
        <p:txBody>
          <a:bodyPr/>
          <a:lstStyle/>
          <a:p>
            <a:endParaRPr lang="ru-RU" altLang="ru-RU"/>
          </a:p>
        </p:txBody>
      </p:sp>
      <p:sp>
        <p:nvSpPr>
          <p:cNvPr id="20485" name="TextBox 6">
            <a:extLst>
              <a:ext uri="{FF2B5EF4-FFF2-40B4-BE49-F238E27FC236}">
                <a16:creationId xmlns:a16="http://schemas.microsoft.com/office/drawing/2014/main" id="{BB8A137F-3506-4D9F-ADBE-957F2292E52C}"/>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[19</a:t>
            </a:r>
            <a:endParaRPr lang="ru-RU" altLang="ru-RU">
              <a:latin typeface="Consolas" panose="020B0609020204030204" pitchFamily="49" charset="0"/>
            </a:endParaRPr>
          </a:p>
        </p:txBody>
      </p:sp>
      <p:pic>
        <p:nvPicPr>
          <p:cNvPr id="20486" name="Рисунок 5" descr="Лучшие Models для Stable Diffusion 2023">
            <a:extLst>
              <a:ext uri="{FF2B5EF4-FFF2-40B4-BE49-F238E27FC236}">
                <a16:creationId xmlns:a16="http://schemas.microsoft.com/office/drawing/2014/main" id="{21258C67-6161-41AE-9BCA-744C8BF2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611188"/>
            <a:ext cx="3608388"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Рисунок 8">
            <a:extLst>
              <a:ext uri="{FF2B5EF4-FFF2-40B4-BE49-F238E27FC236}">
                <a16:creationId xmlns:a16="http://schemas.microsoft.com/office/drawing/2014/main" id="{60330452-FD1A-41B6-99E3-AC88E177C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596900"/>
            <a:ext cx="35560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Рисунок 9">
            <a:extLst>
              <a:ext uri="{FF2B5EF4-FFF2-40B4-BE49-F238E27FC236}">
                <a16:creationId xmlns:a16="http://schemas.microsoft.com/office/drawing/2014/main" id="{15C59685-E51E-49A6-BA70-AB2EF5E61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581025"/>
            <a:ext cx="3554412"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Box 11">
            <a:extLst>
              <a:ext uri="{FF2B5EF4-FFF2-40B4-BE49-F238E27FC236}">
                <a16:creationId xmlns:a16="http://schemas.microsoft.com/office/drawing/2014/main" id="{DE96A572-6C40-40FC-B78F-41D11AB3A2B5}"/>
              </a:ext>
            </a:extLst>
          </p:cNvPr>
          <p:cNvSpPr txBox="1">
            <a:spLocks noChangeArrowheads="1"/>
          </p:cNvSpPr>
          <p:nvPr/>
        </p:nvSpPr>
        <p:spPr bwMode="auto">
          <a:xfrm>
            <a:off x="1160463" y="5510213"/>
            <a:ext cx="2132012"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Промпт «Смеющийся бог»</a:t>
            </a:r>
            <a:endParaRPr lang="ru-RU" altLang="ru-RU">
              <a:ea typeface="Calibri" panose="020F0502020204030204" pitchFamily="34" charset="0"/>
              <a:cs typeface="Times New Roman" panose="02020603050405020304" pitchFamily="18" charset="0"/>
            </a:endParaRPr>
          </a:p>
        </p:txBody>
      </p:sp>
      <p:sp>
        <p:nvSpPr>
          <p:cNvPr id="20490" name="TextBox 12">
            <a:extLst>
              <a:ext uri="{FF2B5EF4-FFF2-40B4-BE49-F238E27FC236}">
                <a16:creationId xmlns:a16="http://schemas.microsoft.com/office/drawing/2014/main" id="{F9047B2D-7A3F-40AA-B477-9B6B63506E41}"/>
              </a:ext>
            </a:extLst>
          </p:cNvPr>
          <p:cNvSpPr txBox="1">
            <a:spLocks noChangeArrowheads="1"/>
          </p:cNvSpPr>
          <p:nvPr/>
        </p:nvSpPr>
        <p:spPr bwMode="auto">
          <a:xfrm>
            <a:off x="4878388" y="5500688"/>
            <a:ext cx="2435225"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обложка на превью у </a:t>
            </a:r>
            <a:r>
              <a:rPr lang="en-US" altLang="ru-RU">
                <a:latin typeface="Consolas" panose="020B0609020204030204" pitchFamily="49" charset="0"/>
                <a:ea typeface="Calibri" panose="020F0502020204030204" pitchFamily="34" charset="0"/>
                <a:cs typeface="Times New Roman" panose="02020603050405020304" pitchFamily="18" charset="0"/>
              </a:rPr>
              <a:t>deliberate</a:t>
            </a:r>
            <a:r>
              <a:rPr lang="ru-RU" altLang="ru-RU">
                <a:latin typeface="Consolas" panose="020B0609020204030204" pitchFamily="49" charset="0"/>
                <a:ea typeface="Calibri" panose="020F0502020204030204" pitchFamily="34" charset="0"/>
                <a:cs typeface="Times New Roman" panose="02020603050405020304" pitchFamily="18" charset="0"/>
              </a:rPr>
              <a:t>2</a:t>
            </a:r>
            <a:endParaRPr lang="ru-RU" altLang="ru-RU">
              <a:ea typeface="Calibri" panose="020F0502020204030204" pitchFamily="34" charset="0"/>
              <a:cs typeface="Times New Roman" panose="02020603050405020304" pitchFamily="18" charset="0"/>
            </a:endParaRPr>
          </a:p>
        </p:txBody>
      </p:sp>
      <p:sp>
        <p:nvSpPr>
          <p:cNvPr id="20491" name="TextBox 13">
            <a:extLst>
              <a:ext uri="{FF2B5EF4-FFF2-40B4-BE49-F238E27FC236}">
                <a16:creationId xmlns:a16="http://schemas.microsoft.com/office/drawing/2014/main" id="{510DF492-E593-4835-9A9F-F0806D262D21}"/>
              </a:ext>
            </a:extLst>
          </p:cNvPr>
          <p:cNvSpPr txBox="1">
            <a:spLocks noChangeArrowheads="1"/>
          </p:cNvSpPr>
          <p:nvPr/>
        </p:nvSpPr>
        <p:spPr bwMode="auto">
          <a:xfrm>
            <a:off x="8512175" y="5510213"/>
            <a:ext cx="2892425"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Промпт </a:t>
            </a:r>
          </a:p>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mecanical syber cat</a:t>
            </a:r>
            <a:r>
              <a:rPr lang="ru-RU" altLang="ru-RU">
                <a:latin typeface="Consolas" panose="020B0609020204030204" pitchFamily="49" charset="0"/>
                <a:ea typeface="Calibri" panose="020F0502020204030204" pitchFamily="34" charset="0"/>
                <a:cs typeface="Times New Roman" panose="02020603050405020304" pitchFamily="18" charset="0"/>
              </a:rPr>
              <a:t>»</a:t>
            </a:r>
            <a:endParaRPr lang="ru-RU" altLang="ru-RU">
              <a:ea typeface="Calibri" panose="020F0502020204030204" pitchFamily="34" charset="0"/>
              <a:cs typeface="Times New Roman" panose="02020603050405020304" pitchFamily="18" charset="0"/>
            </a:endParaRPr>
          </a:p>
        </p:txBody>
      </p:sp>
      <p:sp>
        <p:nvSpPr>
          <p:cNvPr id="20492" name="TextBox 14">
            <a:extLst>
              <a:ext uri="{FF2B5EF4-FFF2-40B4-BE49-F238E27FC236}">
                <a16:creationId xmlns:a16="http://schemas.microsoft.com/office/drawing/2014/main" id="{62F0C6CB-3A21-4453-9D75-371E8096539F}"/>
              </a:ext>
            </a:extLst>
          </p:cNvPr>
          <p:cNvSpPr txBox="1">
            <a:spLocks noChangeArrowheads="1"/>
          </p:cNvSpPr>
          <p:nvPr/>
        </p:nvSpPr>
        <p:spPr bwMode="auto">
          <a:xfrm>
            <a:off x="919163" y="6318250"/>
            <a:ext cx="61214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a:t>
            </a:r>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www</a:t>
            </a:r>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youtube</a:t>
            </a:r>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com</a:t>
            </a:r>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watch</a:t>
            </a:r>
            <a:r>
              <a:rPr lang="ru-RU" altLang="ru-RU">
                <a:latin typeface="Consolas" panose="020B0609020204030204" pitchFamily="49" charset="0"/>
                <a:ea typeface="Calibri" panose="020F0502020204030204" pitchFamily="34" charset="0"/>
                <a:cs typeface="Times New Roman" panose="02020603050405020304" pitchFamily="18" charset="0"/>
              </a:rPr>
              <a:t>?</a:t>
            </a:r>
            <a:r>
              <a:rPr lang="en-US" altLang="ru-RU">
                <a:latin typeface="Consolas" panose="020B0609020204030204" pitchFamily="49" charset="0"/>
                <a:ea typeface="Calibri" panose="020F0502020204030204" pitchFamily="34" charset="0"/>
                <a:cs typeface="Times New Roman" panose="02020603050405020304" pitchFamily="18" charset="0"/>
              </a:rPr>
              <a:t>v</a:t>
            </a:r>
            <a:r>
              <a:rPr lang="ru-RU" altLang="ru-RU">
                <a:latin typeface="Consolas" panose="020B0609020204030204" pitchFamily="49" charset="0"/>
                <a:ea typeface="Calibri" panose="020F0502020204030204" pitchFamily="34" charset="0"/>
                <a:cs typeface="Times New Roman" panose="02020603050405020304" pitchFamily="18" charset="0"/>
              </a:rPr>
              <a:t>=3</a:t>
            </a:r>
            <a:r>
              <a:rPr lang="en-US" altLang="ru-RU">
                <a:latin typeface="Consolas" panose="020B0609020204030204" pitchFamily="49" charset="0"/>
                <a:ea typeface="Calibri" panose="020F0502020204030204" pitchFamily="34" charset="0"/>
                <a:cs typeface="Times New Roman" panose="02020603050405020304" pitchFamily="18" charset="0"/>
              </a:rPr>
              <a:t>q</a:t>
            </a:r>
            <a:r>
              <a:rPr lang="ru-RU" altLang="ru-RU">
                <a:latin typeface="Consolas" panose="020B0609020204030204" pitchFamily="49" charset="0"/>
                <a:ea typeface="Calibri" panose="020F0502020204030204" pitchFamily="34" charset="0"/>
                <a:cs typeface="Times New Roman" panose="02020603050405020304" pitchFamily="18" charset="0"/>
              </a:rPr>
              <a:t>3</a:t>
            </a:r>
            <a:r>
              <a:rPr lang="en-US" altLang="ru-RU">
                <a:latin typeface="Consolas" panose="020B0609020204030204" pitchFamily="49" charset="0"/>
                <a:ea typeface="Calibri" panose="020F0502020204030204" pitchFamily="34" charset="0"/>
                <a:cs typeface="Times New Roman" panose="02020603050405020304" pitchFamily="18" charset="0"/>
              </a:rPr>
              <a:t>g</a:t>
            </a:r>
            <a:r>
              <a:rPr lang="ru-RU" altLang="ru-RU">
                <a:latin typeface="Consolas" panose="020B0609020204030204" pitchFamily="49" charset="0"/>
                <a:ea typeface="Calibri" panose="020F0502020204030204" pitchFamily="34" charset="0"/>
                <a:cs typeface="Times New Roman" panose="02020603050405020304" pitchFamily="18" charset="0"/>
              </a:rPr>
              <a:t>3</a:t>
            </a:r>
            <a:r>
              <a:rPr lang="en-US" altLang="ru-RU">
                <a:latin typeface="Consolas" panose="020B0609020204030204" pitchFamily="49" charset="0"/>
                <a:ea typeface="Calibri" panose="020F0502020204030204" pitchFamily="34" charset="0"/>
                <a:cs typeface="Times New Roman" panose="02020603050405020304" pitchFamily="18" charset="0"/>
              </a:rPr>
              <a:t>C</a:t>
            </a:r>
            <a:r>
              <a:rPr lang="ru-RU" altLang="ru-RU">
                <a:latin typeface="Consolas" panose="020B0609020204030204" pitchFamily="49" charset="0"/>
                <a:ea typeface="Calibri" panose="020F0502020204030204" pitchFamily="34" charset="0"/>
                <a:cs typeface="Times New Roman" panose="02020603050405020304" pitchFamily="18" charset="0"/>
              </a:rPr>
              <a:t>6</a:t>
            </a:r>
            <a:r>
              <a:rPr lang="en-US" altLang="ru-RU">
                <a:latin typeface="Consolas" panose="020B0609020204030204" pitchFamily="49" charset="0"/>
                <a:ea typeface="Calibri" panose="020F0502020204030204" pitchFamily="34" charset="0"/>
                <a:cs typeface="Times New Roman" panose="02020603050405020304" pitchFamily="18" charset="0"/>
              </a:rPr>
              <a:t>kABU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Рисунок 8">
            <a:extLst>
              <a:ext uri="{FF2B5EF4-FFF2-40B4-BE49-F238E27FC236}">
                <a16:creationId xmlns:a16="http://schemas.microsoft.com/office/drawing/2014/main" id="{52B365AE-75A0-4078-A294-C695C9EA9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06" b="7706"/>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Заголовок 1">
            <a:extLst>
              <a:ext uri="{FF2B5EF4-FFF2-40B4-BE49-F238E27FC236}">
                <a16:creationId xmlns:a16="http://schemas.microsoft.com/office/drawing/2014/main" id="{9061F76F-1544-4572-8C66-2AB4DC5781F2}"/>
              </a:ext>
            </a:extLst>
          </p:cNvPr>
          <p:cNvSpPr>
            <a:spLocks noGrp="1" noChangeArrowheads="1"/>
          </p:cNvSpPr>
          <p:nvPr>
            <p:ph type="title"/>
          </p:nvPr>
        </p:nvSpPr>
        <p:spPr/>
        <p:txBody>
          <a:bodyPr/>
          <a:lstStyle/>
          <a:p>
            <a:endParaRPr lang="ru-RU" altLang="ru-RU"/>
          </a:p>
        </p:txBody>
      </p:sp>
      <p:pic>
        <p:nvPicPr>
          <p:cNvPr id="3076" name="Объект 4">
            <a:extLst>
              <a:ext uri="{FF2B5EF4-FFF2-40B4-BE49-F238E27FC236}">
                <a16:creationId xmlns:a16="http://schemas.microsoft.com/office/drawing/2014/main" id="{900C3F88-166C-4C14-BFDD-3A0BFFD87B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17297"/>
          <a:stretch>
            <a:fillRect/>
          </a:stretch>
        </p:blipFill>
        <p:spPr>
          <a:xfrm>
            <a:off x="838200" y="614363"/>
            <a:ext cx="10345738" cy="5262562"/>
          </a:xfrm>
        </p:spPr>
      </p:pic>
      <p:sp>
        <p:nvSpPr>
          <p:cNvPr id="8" name="TextBox 7">
            <a:extLst>
              <a:ext uri="{FF2B5EF4-FFF2-40B4-BE49-F238E27FC236}">
                <a16:creationId xmlns:a16="http://schemas.microsoft.com/office/drawing/2014/main" id="{BFC7A71B-50A4-47C4-B5F5-7518E8147CC5}"/>
              </a:ext>
            </a:extLst>
          </p:cNvPr>
          <p:cNvSpPr txBox="1"/>
          <p:nvPr/>
        </p:nvSpPr>
        <p:spPr>
          <a:xfrm>
            <a:off x="923925" y="6308725"/>
            <a:ext cx="5299075" cy="368300"/>
          </a:xfrm>
          <a:prstGeom prst="rect">
            <a:avLst/>
          </a:prstGeom>
          <a:solidFill>
            <a:schemeClr val="bg1">
              <a:lumMod val="95000"/>
            </a:schemeClr>
          </a:solidFill>
        </p:spPr>
        <p:txBody>
          <a:bodyPr>
            <a:spAutoFit/>
          </a:bodyPr>
          <a:lstStyle/>
          <a:p>
            <a:pPr algn="ctr" eaLnBrk="1" fontAlgn="auto" hangingPunct="1">
              <a:spcBef>
                <a:spcPts val="0"/>
              </a:spcBef>
              <a:spcAft>
                <a:spcPts val="0"/>
              </a:spcAft>
              <a:defRPr/>
            </a:pPr>
            <a:r>
              <a:rPr lang="ru-RU" u="sng" dirty="0">
                <a:latin typeface="Consolas" panose="020B0609020204030204" pitchFamily="49" charset="0"/>
                <a:ea typeface="Calibri" panose="020F0502020204030204" pitchFamily="34" charset="0"/>
                <a:cs typeface="Times New Roman" panose="02020603050405020304" pitchFamily="18" charset="0"/>
                <a:hlinkClick r:id="rId4"/>
              </a:rPr>
              <a:t>https://habr.com/ru/articles/693298/</a:t>
            </a:r>
            <a:r>
              <a:rPr lang="ru-RU" dirty="0">
                <a:latin typeface="Consolas" panose="020B0609020204030204" pitchFamily="49" charset="0"/>
                <a:ea typeface="Calibri" panose="020F0502020204030204" pitchFamily="34" charset="0"/>
                <a:cs typeface="Times New Roman" panose="02020603050405020304" pitchFamily="18" charset="0"/>
              </a:rPr>
              <a:t> </a:t>
            </a:r>
            <a:endParaRPr lang="ru-RU" dirty="0">
              <a:latin typeface="+mn-lt"/>
            </a:endParaRPr>
          </a:p>
        </p:txBody>
      </p:sp>
      <p:sp>
        <p:nvSpPr>
          <p:cNvPr id="3078" name="TextBox 11">
            <a:extLst>
              <a:ext uri="{FF2B5EF4-FFF2-40B4-BE49-F238E27FC236}">
                <a16:creationId xmlns:a16="http://schemas.microsoft.com/office/drawing/2014/main" id="{32925848-7DE6-46C8-8DC7-561DA8906BBE}"/>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a:t>
            </a:r>
            <a:endParaRPr lang="ru-RU" altLang="ru-RU">
              <a:latin typeface="Consolas" panose="020B0609020204030204"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Рисунок 7">
            <a:extLst>
              <a:ext uri="{FF2B5EF4-FFF2-40B4-BE49-F238E27FC236}">
                <a16:creationId xmlns:a16="http://schemas.microsoft.com/office/drawing/2014/main" id="{924AB74F-1150-4DA4-9094-1ACA30F71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Заголовок 1">
            <a:extLst>
              <a:ext uri="{FF2B5EF4-FFF2-40B4-BE49-F238E27FC236}">
                <a16:creationId xmlns:a16="http://schemas.microsoft.com/office/drawing/2014/main" id="{40CC74E8-BB4E-4892-88F9-08DE197ECED4}"/>
              </a:ext>
            </a:extLst>
          </p:cNvPr>
          <p:cNvSpPr>
            <a:spLocks noGrp="1" noChangeArrowheads="1"/>
          </p:cNvSpPr>
          <p:nvPr>
            <p:ph type="title"/>
          </p:nvPr>
        </p:nvSpPr>
        <p:spPr/>
        <p:txBody>
          <a:bodyPr/>
          <a:lstStyle/>
          <a:p>
            <a:endParaRPr lang="ru-RU" altLang="ru-RU"/>
          </a:p>
        </p:txBody>
      </p:sp>
      <p:pic>
        <p:nvPicPr>
          <p:cNvPr id="21508" name="Объект 4">
            <a:extLst>
              <a:ext uri="{FF2B5EF4-FFF2-40B4-BE49-F238E27FC236}">
                <a16:creationId xmlns:a16="http://schemas.microsoft.com/office/drawing/2014/main" id="{B4DE52E2-EAA4-4C76-9976-400C3CFEB4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71625"/>
            <a:ext cx="6388100" cy="3806825"/>
          </a:xfrm>
        </p:spPr>
      </p:pic>
      <p:sp>
        <p:nvSpPr>
          <p:cNvPr id="21509" name="TextBox 6">
            <a:extLst>
              <a:ext uri="{FF2B5EF4-FFF2-40B4-BE49-F238E27FC236}">
                <a16:creationId xmlns:a16="http://schemas.microsoft.com/office/drawing/2014/main" id="{1624C91E-64DC-49CC-B37A-0E440797DD24}"/>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[20</a:t>
            </a:r>
            <a:endParaRPr lang="ru-RU" altLang="ru-RU">
              <a:latin typeface="Consolas" panose="020B0609020204030204" pitchFamily="49" charset="0"/>
            </a:endParaRPr>
          </a:p>
        </p:txBody>
      </p:sp>
      <p:pic>
        <p:nvPicPr>
          <p:cNvPr id="21510" name="Рисунок 10">
            <a:extLst>
              <a:ext uri="{FF2B5EF4-FFF2-40B4-BE49-F238E27FC236}">
                <a16:creationId xmlns:a16="http://schemas.microsoft.com/office/drawing/2014/main" id="{A1B9F298-273C-44B8-9B3A-71B7B1D60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218" b="-1920"/>
          <a:stretch>
            <a:fillRect/>
          </a:stretch>
        </p:blipFill>
        <p:spPr bwMode="auto">
          <a:xfrm>
            <a:off x="6096000" y="1571625"/>
            <a:ext cx="609600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Рисунок 7">
            <a:extLst>
              <a:ext uri="{FF2B5EF4-FFF2-40B4-BE49-F238E27FC236}">
                <a16:creationId xmlns:a16="http://schemas.microsoft.com/office/drawing/2014/main" id="{DE91A4E2-F465-40B3-B8B9-35719248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Заголовок 1">
            <a:extLst>
              <a:ext uri="{FF2B5EF4-FFF2-40B4-BE49-F238E27FC236}">
                <a16:creationId xmlns:a16="http://schemas.microsoft.com/office/drawing/2014/main" id="{9779D0E4-BF19-4812-A7AF-3E6722D28739}"/>
              </a:ext>
            </a:extLst>
          </p:cNvPr>
          <p:cNvSpPr>
            <a:spLocks noGrp="1" noChangeArrowheads="1"/>
          </p:cNvSpPr>
          <p:nvPr>
            <p:ph type="title"/>
          </p:nvPr>
        </p:nvSpPr>
        <p:spPr/>
        <p:txBody>
          <a:bodyPr/>
          <a:lstStyle/>
          <a:p>
            <a:endParaRPr lang="ru-RU" altLang="ru-RU"/>
          </a:p>
        </p:txBody>
      </p:sp>
      <p:sp>
        <p:nvSpPr>
          <p:cNvPr id="22532" name="Объект 2">
            <a:extLst>
              <a:ext uri="{FF2B5EF4-FFF2-40B4-BE49-F238E27FC236}">
                <a16:creationId xmlns:a16="http://schemas.microsoft.com/office/drawing/2014/main" id="{90BB86C5-16FE-4BF4-A763-36FDCCDEB9BD}"/>
              </a:ext>
            </a:extLst>
          </p:cNvPr>
          <p:cNvSpPr>
            <a:spLocks noGrp="1" noChangeArrowheads="1"/>
          </p:cNvSpPr>
          <p:nvPr>
            <p:ph idx="1"/>
          </p:nvPr>
        </p:nvSpPr>
        <p:spPr/>
        <p:txBody>
          <a:bodyPr/>
          <a:lstStyle/>
          <a:p>
            <a:endParaRPr lang="ru-RU" altLang="ru-RU"/>
          </a:p>
        </p:txBody>
      </p:sp>
      <p:sp>
        <p:nvSpPr>
          <p:cNvPr id="22533" name="TextBox 6">
            <a:extLst>
              <a:ext uri="{FF2B5EF4-FFF2-40B4-BE49-F238E27FC236}">
                <a16:creationId xmlns:a16="http://schemas.microsoft.com/office/drawing/2014/main" id="{34DFB642-3041-4DBC-9F54-61B2B47A13FE}"/>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[21</a:t>
            </a:r>
            <a:endParaRPr lang="ru-RU" altLang="ru-RU">
              <a:latin typeface="Consolas" panose="020B0609020204030204" pitchFamily="49" charset="0"/>
            </a:endParaRPr>
          </a:p>
        </p:txBody>
      </p:sp>
      <p:pic>
        <p:nvPicPr>
          <p:cNvPr id="22534" name="Рисунок 5">
            <a:extLst>
              <a:ext uri="{FF2B5EF4-FFF2-40B4-BE49-F238E27FC236}">
                <a16:creationId xmlns:a16="http://schemas.microsoft.com/office/drawing/2014/main" id="{AA48724A-B954-439C-9043-93D385E91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906"/>
          <a:stretch>
            <a:fillRect/>
          </a:stretch>
        </p:blipFill>
        <p:spPr bwMode="auto">
          <a:xfrm>
            <a:off x="117475" y="365125"/>
            <a:ext cx="261302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Рисунок 8">
            <a:extLst>
              <a:ext uri="{FF2B5EF4-FFF2-40B4-BE49-F238E27FC236}">
                <a16:creationId xmlns:a16="http://schemas.microsoft.com/office/drawing/2014/main" id="{9259534D-BEF2-447A-AF01-F93C49E1C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611"/>
          <a:stretch>
            <a:fillRect/>
          </a:stretch>
        </p:blipFill>
        <p:spPr bwMode="auto">
          <a:xfrm>
            <a:off x="2847975" y="431800"/>
            <a:ext cx="9283700"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Рисунок 7">
            <a:extLst>
              <a:ext uri="{FF2B5EF4-FFF2-40B4-BE49-F238E27FC236}">
                <a16:creationId xmlns:a16="http://schemas.microsoft.com/office/drawing/2014/main" id="{319D3A25-25F7-41EE-8217-1E4DB7F88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Заголовок 1">
            <a:extLst>
              <a:ext uri="{FF2B5EF4-FFF2-40B4-BE49-F238E27FC236}">
                <a16:creationId xmlns:a16="http://schemas.microsoft.com/office/drawing/2014/main" id="{77D84ED4-3007-4033-A125-40B4DEB2ECD7}"/>
              </a:ext>
            </a:extLst>
          </p:cNvPr>
          <p:cNvSpPr>
            <a:spLocks noGrp="1" noChangeArrowheads="1"/>
          </p:cNvSpPr>
          <p:nvPr>
            <p:ph type="title"/>
          </p:nvPr>
        </p:nvSpPr>
        <p:spPr/>
        <p:txBody>
          <a:bodyPr/>
          <a:lstStyle/>
          <a:p>
            <a:endParaRPr lang="ru-RU" altLang="ru-RU"/>
          </a:p>
        </p:txBody>
      </p:sp>
      <p:sp>
        <p:nvSpPr>
          <p:cNvPr id="23556" name="Объект 2">
            <a:extLst>
              <a:ext uri="{FF2B5EF4-FFF2-40B4-BE49-F238E27FC236}">
                <a16:creationId xmlns:a16="http://schemas.microsoft.com/office/drawing/2014/main" id="{02F2E29E-3272-455A-83D1-60BFD96ECAB1}"/>
              </a:ext>
            </a:extLst>
          </p:cNvPr>
          <p:cNvSpPr>
            <a:spLocks noGrp="1" noChangeArrowheads="1"/>
          </p:cNvSpPr>
          <p:nvPr>
            <p:ph idx="1"/>
          </p:nvPr>
        </p:nvSpPr>
        <p:spPr/>
        <p:txBody>
          <a:bodyPr/>
          <a:lstStyle/>
          <a:p>
            <a:endParaRPr lang="ru-RU" altLang="ru-RU"/>
          </a:p>
        </p:txBody>
      </p:sp>
      <p:sp>
        <p:nvSpPr>
          <p:cNvPr id="23557" name="TextBox 6">
            <a:extLst>
              <a:ext uri="{FF2B5EF4-FFF2-40B4-BE49-F238E27FC236}">
                <a16:creationId xmlns:a16="http://schemas.microsoft.com/office/drawing/2014/main" id="{93CD283B-43ED-4028-9741-EC76EFA18728}"/>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[22</a:t>
            </a:r>
            <a:endParaRPr lang="ru-RU" altLang="ru-RU">
              <a:latin typeface="Consolas" panose="020B0609020204030204" pitchFamily="49" charset="0"/>
            </a:endParaRPr>
          </a:p>
        </p:txBody>
      </p:sp>
      <p:pic>
        <p:nvPicPr>
          <p:cNvPr id="23558" name="Рисунок 5">
            <a:extLst>
              <a:ext uri="{FF2B5EF4-FFF2-40B4-BE49-F238E27FC236}">
                <a16:creationId xmlns:a16="http://schemas.microsoft.com/office/drawing/2014/main" id="{EA7B58F5-93EA-413A-95E7-945EAD204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133350"/>
            <a:ext cx="9474200"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10">
            <a:extLst>
              <a:ext uri="{FF2B5EF4-FFF2-40B4-BE49-F238E27FC236}">
                <a16:creationId xmlns:a16="http://schemas.microsoft.com/office/drawing/2014/main" id="{F99BDE9A-0AFA-4BDE-864E-3F72C46DC84E}"/>
              </a:ext>
            </a:extLst>
          </p:cNvPr>
          <p:cNvSpPr txBox="1">
            <a:spLocks noChangeArrowheads="1"/>
          </p:cNvSpPr>
          <p:nvPr/>
        </p:nvSpPr>
        <p:spPr bwMode="auto">
          <a:xfrm>
            <a:off x="919163" y="6034088"/>
            <a:ext cx="10879137"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https://www.reddit.com/r/StableDiffusion/comments/x4kl62/breaking_bad_better_call_saul_grand_theft_auto/</a:t>
            </a:r>
          </a:p>
        </p:txBody>
      </p:sp>
      <p:sp>
        <p:nvSpPr>
          <p:cNvPr id="23560" name="TextBox 12">
            <a:extLst>
              <a:ext uri="{FF2B5EF4-FFF2-40B4-BE49-F238E27FC236}">
                <a16:creationId xmlns:a16="http://schemas.microsoft.com/office/drawing/2014/main" id="{74A2BD10-D3C4-42A4-B232-F669C5D6B99F}"/>
              </a:ext>
            </a:extLst>
          </p:cNvPr>
          <p:cNvSpPr txBox="1">
            <a:spLocks noChangeArrowheads="1"/>
          </p:cNvSpPr>
          <p:nvPr/>
        </p:nvSpPr>
        <p:spPr bwMode="auto">
          <a:xfrm>
            <a:off x="3070225" y="5343525"/>
            <a:ext cx="6051550" cy="374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pPr>
            <a:r>
              <a:rPr lang="en-US" altLang="ru-RU">
                <a:latin typeface="Consolas" panose="020B0609020204030204" pitchFamily="49" charset="0"/>
                <a:ea typeface="Calibri" panose="020F0502020204030204" pitchFamily="34" charset="0"/>
                <a:cs typeface="Times New Roman" panose="02020603050405020304" pitchFamily="18" charset="0"/>
              </a:rPr>
              <a:t>"Grant Theft Democracy" </a:t>
            </a:r>
            <a:r>
              <a:rPr lang="ru-RU" altLang="ru-RU">
                <a:latin typeface="Consolas" panose="020B0609020204030204" pitchFamily="49" charset="0"/>
                <a:ea typeface="Calibri" panose="020F0502020204030204" pitchFamily="34" charset="0"/>
                <a:cs typeface="Times New Roman" panose="02020603050405020304" pitchFamily="18" charset="0"/>
              </a:rPr>
              <a:t>от</a:t>
            </a:r>
            <a:r>
              <a:rPr lang="en-US" altLang="ru-RU">
                <a:latin typeface="Consolas" panose="020B0609020204030204" pitchFamily="49" charset="0"/>
                <a:ea typeface="Calibri" panose="020F0502020204030204" pitchFamily="34" charset="0"/>
                <a:cs typeface="Times New Roman" panose="02020603050405020304" pitchFamily="18" charset="0"/>
              </a:rPr>
              <a:t> volksvargas </a:t>
            </a:r>
            <a:endParaRPr lang="ru-RU" altLang="ru-RU" sz="2400">
              <a:ea typeface="Calibri" panose="020F0502020204030204" pitchFamily="3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Рисунок 7">
            <a:extLst>
              <a:ext uri="{FF2B5EF4-FFF2-40B4-BE49-F238E27FC236}">
                <a16:creationId xmlns:a16="http://schemas.microsoft.com/office/drawing/2014/main" id="{411EC3EC-5426-4982-982E-1522BBE25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Заголовок 1">
            <a:extLst>
              <a:ext uri="{FF2B5EF4-FFF2-40B4-BE49-F238E27FC236}">
                <a16:creationId xmlns:a16="http://schemas.microsoft.com/office/drawing/2014/main" id="{2F77562A-BAB6-4388-B443-CD6D25B500B8}"/>
              </a:ext>
            </a:extLst>
          </p:cNvPr>
          <p:cNvSpPr>
            <a:spLocks noGrp="1" noChangeArrowheads="1"/>
          </p:cNvSpPr>
          <p:nvPr>
            <p:ph type="title"/>
          </p:nvPr>
        </p:nvSpPr>
        <p:spPr/>
        <p:txBody>
          <a:bodyPr/>
          <a:lstStyle/>
          <a:p>
            <a:endParaRPr lang="ru-RU" altLang="ru-RU"/>
          </a:p>
        </p:txBody>
      </p:sp>
      <p:sp>
        <p:nvSpPr>
          <p:cNvPr id="24580" name="Объект 2">
            <a:extLst>
              <a:ext uri="{FF2B5EF4-FFF2-40B4-BE49-F238E27FC236}">
                <a16:creationId xmlns:a16="http://schemas.microsoft.com/office/drawing/2014/main" id="{701FB32A-37B2-48AD-AD3F-C829923B473A}"/>
              </a:ext>
            </a:extLst>
          </p:cNvPr>
          <p:cNvSpPr>
            <a:spLocks noGrp="1" noChangeArrowheads="1"/>
          </p:cNvSpPr>
          <p:nvPr>
            <p:ph idx="1"/>
          </p:nvPr>
        </p:nvSpPr>
        <p:spPr/>
        <p:txBody>
          <a:bodyPr/>
          <a:lstStyle/>
          <a:p>
            <a:endParaRPr lang="ru-RU" altLang="ru-RU"/>
          </a:p>
        </p:txBody>
      </p:sp>
      <p:sp>
        <p:nvSpPr>
          <p:cNvPr id="24581" name="TextBox 6">
            <a:extLst>
              <a:ext uri="{FF2B5EF4-FFF2-40B4-BE49-F238E27FC236}">
                <a16:creationId xmlns:a16="http://schemas.microsoft.com/office/drawing/2014/main" id="{6E431489-E8EA-4D66-AD05-36D04C54D09A}"/>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[23</a:t>
            </a:r>
            <a:endParaRPr lang="ru-RU" altLang="ru-RU">
              <a:latin typeface="Consolas" panose="020B0609020204030204" pitchFamily="49" charset="0"/>
            </a:endParaRPr>
          </a:p>
        </p:txBody>
      </p:sp>
      <p:pic>
        <p:nvPicPr>
          <p:cNvPr id="24582" name="Рисунок 8" descr="r/StableDiffusion - I made a Lora that has the style of Darkest Dungeon!">
            <a:extLst>
              <a:ext uri="{FF2B5EF4-FFF2-40B4-BE49-F238E27FC236}">
                <a16:creationId xmlns:a16="http://schemas.microsoft.com/office/drawing/2014/main" id="{9748812F-368B-4EEB-8039-5C8615366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147"/>
          <a:stretch>
            <a:fillRect/>
          </a:stretch>
        </p:blipFill>
        <p:spPr bwMode="auto">
          <a:xfrm>
            <a:off x="6132513" y="1471613"/>
            <a:ext cx="5667375"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9">
            <a:extLst>
              <a:ext uri="{FF2B5EF4-FFF2-40B4-BE49-F238E27FC236}">
                <a16:creationId xmlns:a16="http://schemas.microsoft.com/office/drawing/2014/main" id="{56A41327-D5CC-49B7-B2BA-1D1B0B841B42}"/>
              </a:ext>
            </a:extLst>
          </p:cNvPr>
          <p:cNvSpPr txBox="1">
            <a:spLocks noChangeArrowheads="1"/>
          </p:cNvSpPr>
          <p:nvPr/>
        </p:nvSpPr>
        <p:spPr bwMode="auto">
          <a:xfrm>
            <a:off x="919163" y="6043613"/>
            <a:ext cx="10853737"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https://www.reddit.com/r/StableDiffusion/comments/13gw3om/i_made_a_lora_that_has_the_style_of_darkest/</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pic>
        <p:nvPicPr>
          <p:cNvPr id="24584" name="Рисунок 5" descr="r/StableDiffusion - I made a Lora that has the style of Darkest Dungeon!">
            <a:extLst>
              <a:ext uri="{FF2B5EF4-FFF2-40B4-BE49-F238E27FC236}">
                <a16:creationId xmlns:a16="http://schemas.microsoft.com/office/drawing/2014/main" id="{3851F089-F376-4E84-8BC5-852B01762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5312"/>
          <a:stretch>
            <a:fillRect/>
          </a:stretch>
        </p:blipFill>
        <p:spPr bwMode="auto">
          <a:xfrm>
            <a:off x="565150" y="1471613"/>
            <a:ext cx="5400675"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Рисунок 7">
            <a:extLst>
              <a:ext uri="{FF2B5EF4-FFF2-40B4-BE49-F238E27FC236}">
                <a16:creationId xmlns:a16="http://schemas.microsoft.com/office/drawing/2014/main" id="{A06A0BDA-3CE4-4EF5-BAE5-E367694EC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Заголовок 1">
            <a:extLst>
              <a:ext uri="{FF2B5EF4-FFF2-40B4-BE49-F238E27FC236}">
                <a16:creationId xmlns:a16="http://schemas.microsoft.com/office/drawing/2014/main" id="{F9735E85-50A7-45AF-AA56-52532D91175A}"/>
              </a:ext>
            </a:extLst>
          </p:cNvPr>
          <p:cNvSpPr>
            <a:spLocks noGrp="1" noChangeArrowheads="1"/>
          </p:cNvSpPr>
          <p:nvPr>
            <p:ph type="title"/>
          </p:nvPr>
        </p:nvSpPr>
        <p:spPr/>
        <p:txBody>
          <a:bodyPr/>
          <a:lstStyle/>
          <a:p>
            <a:endParaRPr lang="ru-RU" altLang="ru-RU"/>
          </a:p>
        </p:txBody>
      </p:sp>
      <p:sp>
        <p:nvSpPr>
          <p:cNvPr id="25604" name="Объект 2">
            <a:extLst>
              <a:ext uri="{FF2B5EF4-FFF2-40B4-BE49-F238E27FC236}">
                <a16:creationId xmlns:a16="http://schemas.microsoft.com/office/drawing/2014/main" id="{F6F3C94F-8E96-4261-8725-0B6716E03567}"/>
              </a:ext>
            </a:extLst>
          </p:cNvPr>
          <p:cNvSpPr>
            <a:spLocks noGrp="1" noChangeArrowheads="1"/>
          </p:cNvSpPr>
          <p:nvPr>
            <p:ph idx="1"/>
          </p:nvPr>
        </p:nvSpPr>
        <p:spPr/>
        <p:txBody>
          <a:bodyPr/>
          <a:lstStyle/>
          <a:p>
            <a:endParaRPr lang="ru-RU" altLang="ru-RU"/>
          </a:p>
        </p:txBody>
      </p:sp>
      <p:sp>
        <p:nvSpPr>
          <p:cNvPr id="25605" name="TextBox 6">
            <a:extLst>
              <a:ext uri="{FF2B5EF4-FFF2-40B4-BE49-F238E27FC236}">
                <a16:creationId xmlns:a16="http://schemas.microsoft.com/office/drawing/2014/main" id="{598737D1-4658-45A4-9584-ACD5BA13B73D}"/>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[24</a:t>
            </a:r>
            <a:endParaRPr lang="ru-RU" altLang="ru-RU">
              <a:latin typeface="Consolas" panose="020B0609020204030204" pitchFamily="49" charset="0"/>
            </a:endParaRPr>
          </a:p>
        </p:txBody>
      </p:sp>
      <p:pic>
        <p:nvPicPr>
          <p:cNvPr id="25606" name="Рисунок 5">
            <a:extLst>
              <a:ext uri="{FF2B5EF4-FFF2-40B4-BE49-F238E27FC236}">
                <a16:creationId xmlns:a16="http://schemas.microsoft.com/office/drawing/2014/main" id="{C7CB7AB6-E7AC-4C04-8424-A0232928A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963" y="185738"/>
            <a:ext cx="3076575"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Рисунок 8">
            <a:extLst>
              <a:ext uri="{FF2B5EF4-FFF2-40B4-BE49-F238E27FC236}">
                <a16:creationId xmlns:a16="http://schemas.microsoft.com/office/drawing/2014/main" id="{BBB1AE18-8182-427E-8078-9970DF310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463" y="168275"/>
            <a:ext cx="3070225"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9">
            <a:extLst>
              <a:ext uri="{FF2B5EF4-FFF2-40B4-BE49-F238E27FC236}">
                <a16:creationId xmlns:a16="http://schemas.microsoft.com/office/drawing/2014/main" id="{3060972A-D631-4F80-9785-4E42D274B7D8}"/>
              </a:ext>
            </a:extLst>
          </p:cNvPr>
          <p:cNvSpPr txBox="1">
            <a:spLocks noChangeArrowheads="1"/>
          </p:cNvSpPr>
          <p:nvPr/>
        </p:nvSpPr>
        <p:spPr bwMode="auto">
          <a:xfrm>
            <a:off x="838200" y="4586288"/>
            <a:ext cx="10880725" cy="1560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pPr>
            <a:r>
              <a:rPr lang="en-US" altLang="ru-RU">
                <a:latin typeface="Consolas" panose="020B0609020204030204" pitchFamily="49" charset="0"/>
                <a:ea typeface="Calibri" panose="020F0502020204030204" pitchFamily="34" charset="0"/>
                <a:cs typeface="Times New Roman" panose="02020603050405020304" pitchFamily="18" charset="0"/>
              </a:rPr>
              <a:t>underwater, squirrel, oh no! bubbles, gods rays, alberto seveso art, cubism, colourful, water ink, ink water, ink cloud, alberto seveso art, loose painting style, intricate detail, cinematic lighting, octane render, 8k render, volumetric lighting, trending on artstation, sharp focus, studio photo, intricate details, highly detailed, by greg rutkowski, plain white background</a:t>
            </a:r>
            <a:endParaRPr lang="ru-RU" altLang="ru-RU">
              <a:ea typeface="Calibri" panose="020F0502020204030204" pitchFamily="34" charset="0"/>
              <a:cs typeface="Times New Roman" panose="02020603050405020304" pitchFamily="18" charset="0"/>
            </a:endParaRPr>
          </a:p>
        </p:txBody>
      </p:sp>
      <p:sp>
        <p:nvSpPr>
          <p:cNvPr id="25609" name="TextBox 10">
            <a:extLst>
              <a:ext uri="{FF2B5EF4-FFF2-40B4-BE49-F238E27FC236}">
                <a16:creationId xmlns:a16="http://schemas.microsoft.com/office/drawing/2014/main" id="{06FD3A2D-2227-494A-9493-71BBCBB12392}"/>
              </a:ext>
            </a:extLst>
          </p:cNvPr>
          <p:cNvSpPr txBox="1">
            <a:spLocks noChangeArrowheads="1"/>
          </p:cNvSpPr>
          <p:nvPr/>
        </p:nvSpPr>
        <p:spPr bwMode="auto">
          <a:xfrm>
            <a:off x="923925" y="6318250"/>
            <a:ext cx="6375400" cy="376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pPr>
            <a:r>
              <a:rPr lang="ru-RU" altLang="ru-RU" u="sng">
                <a:solidFill>
                  <a:srgbClr val="0563C1"/>
                </a:solidFill>
                <a:latin typeface="Consolas" panose="020B0609020204030204" pitchFamily="49" charset="0"/>
                <a:ea typeface="Calibri" panose="020F0502020204030204" pitchFamily="34" charset="0"/>
                <a:cs typeface="Times New Roman" panose="02020603050405020304" pitchFamily="18" charset="0"/>
                <a:hlinkClick r:id="rId5"/>
              </a:rPr>
              <a:t>https://www.youtube.com/watch?v=VjWGMnp7ZzY</a:t>
            </a:r>
            <a:endParaRPr lang="ru-RU" altLang="ru-RU">
              <a:ea typeface="Calibri" panose="020F0502020204030204" pitchFamily="34"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Рисунок 7">
            <a:extLst>
              <a:ext uri="{FF2B5EF4-FFF2-40B4-BE49-F238E27FC236}">
                <a16:creationId xmlns:a16="http://schemas.microsoft.com/office/drawing/2014/main" id="{880BC8CA-95DF-4F98-B30D-D889FE7A9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6">
            <a:extLst>
              <a:ext uri="{FF2B5EF4-FFF2-40B4-BE49-F238E27FC236}">
                <a16:creationId xmlns:a16="http://schemas.microsoft.com/office/drawing/2014/main" id="{E280178C-9D8B-4FC2-AB52-56D7E0BD8F96}"/>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[25</a:t>
            </a:r>
            <a:endParaRPr lang="ru-RU" altLang="ru-RU">
              <a:latin typeface="Consolas" panose="020B0609020204030204" pitchFamily="49" charset="0"/>
            </a:endParaRPr>
          </a:p>
        </p:txBody>
      </p:sp>
      <p:pic>
        <p:nvPicPr>
          <p:cNvPr id="26628" name="Рисунок 11">
            <a:extLst>
              <a:ext uri="{FF2B5EF4-FFF2-40B4-BE49-F238E27FC236}">
                <a16:creationId xmlns:a16="http://schemas.microsoft.com/office/drawing/2014/main" id="{3ED878B8-A924-48BC-81D8-52C1F0141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717"/>
          <a:stretch>
            <a:fillRect/>
          </a:stretch>
        </p:blipFill>
        <p:spPr bwMode="auto">
          <a:xfrm>
            <a:off x="360363" y="311150"/>
            <a:ext cx="6503987"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Рисунок 12">
            <a:extLst>
              <a:ext uri="{FF2B5EF4-FFF2-40B4-BE49-F238E27FC236}">
                <a16:creationId xmlns:a16="http://schemas.microsoft.com/office/drawing/2014/main" id="{FB95EB8C-B241-41D5-B769-84FEA5D5E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937" r="13060"/>
          <a:stretch>
            <a:fillRect/>
          </a:stretch>
        </p:blipFill>
        <p:spPr bwMode="auto">
          <a:xfrm>
            <a:off x="6969125" y="311150"/>
            <a:ext cx="4589463"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13">
            <a:extLst>
              <a:ext uri="{FF2B5EF4-FFF2-40B4-BE49-F238E27FC236}">
                <a16:creationId xmlns:a16="http://schemas.microsoft.com/office/drawing/2014/main" id="{84B6DBD4-0F9B-46D4-91C0-77684CEABA4C}"/>
              </a:ext>
            </a:extLst>
          </p:cNvPr>
          <p:cNvSpPr txBox="1">
            <a:spLocks noChangeArrowheads="1"/>
          </p:cNvSpPr>
          <p:nvPr/>
        </p:nvSpPr>
        <p:spPr bwMode="auto">
          <a:xfrm>
            <a:off x="923925" y="6318250"/>
            <a:ext cx="26543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https://civitai.com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Рисунок 7">
            <a:extLst>
              <a:ext uri="{FF2B5EF4-FFF2-40B4-BE49-F238E27FC236}">
                <a16:creationId xmlns:a16="http://schemas.microsoft.com/office/drawing/2014/main" id="{7C11D3EE-7AB3-4997-B284-17F3BA365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a:extLst>
              <a:ext uri="{FF2B5EF4-FFF2-40B4-BE49-F238E27FC236}">
                <a16:creationId xmlns:a16="http://schemas.microsoft.com/office/drawing/2014/main" id="{0B737C7E-CD4D-418D-9D12-95C79BBDB244}"/>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[26</a:t>
            </a:r>
            <a:endParaRPr lang="ru-RU" altLang="ru-RU">
              <a:latin typeface="Consolas" panose="020B0609020204030204" pitchFamily="49" charset="0"/>
            </a:endParaRPr>
          </a:p>
        </p:txBody>
      </p:sp>
      <p:pic>
        <p:nvPicPr>
          <p:cNvPr id="27652" name="Рисунок 3">
            <a:extLst>
              <a:ext uri="{FF2B5EF4-FFF2-40B4-BE49-F238E27FC236}">
                <a16:creationId xmlns:a16="http://schemas.microsoft.com/office/drawing/2014/main" id="{57E28A14-5B6A-428E-8903-5FBC96092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668463"/>
            <a:ext cx="25923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Рисунок 4">
            <a:extLst>
              <a:ext uri="{FF2B5EF4-FFF2-40B4-BE49-F238E27FC236}">
                <a16:creationId xmlns:a16="http://schemas.microsoft.com/office/drawing/2014/main" id="{554C73CC-263F-46FA-BBFB-891535155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538" y="1662113"/>
            <a:ext cx="25923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Рисунок 5">
            <a:extLst>
              <a:ext uri="{FF2B5EF4-FFF2-40B4-BE49-F238E27FC236}">
                <a16:creationId xmlns:a16="http://schemas.microsoft.com/office/drawing/2014/main" id="{BCBE5461-F992-44F3-9845-5FD9F41CB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138" y="1662113"/>
            <a:ext cx="25923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Рисунок 8">
            <a:extLst>
              <a:ext uri="{FF2B5EF4-FFF2-40B4-BE49-F238E27FC236}">
                <a16:creationId xmlns:a16="http://schemas.microsoft.com/office/drawing/2014/main" id="{0586A78B-6EBE-4235-B3A7-668DD0BD99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275" y="1662113"/>
            <a:ext cx="25923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9">
            <a:extLst>
              <a:ext uri="{FF2B5EF4-FFF2-40B4-BE49-F238E27FC236}">
                <a16:creationId xmlns:a16="http://schemas.microsoft.com/office/drawing/2014/main" id="{34CB84E6-52D6-4B7C-81BD-A20DE8BA459F}"/>
              </a:ext>
            </a:extLst>
          </p:cNvPr>
          <p:cNvSpPr txBox="1">
            <a:spLocks noChangeArrowheads="1"/>
          </p:cNvSpPr>
          <p:nvPr/>
        </p:nvSpPr>
        <p:spPr bwMode="auto">
          <a:xfrm>
            <a:off x="4332288" y="539750"/>
            <a:ext cx="337343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Позитивный промпт «</a:t>
            </a:r>
            <a:r>
              <a:rPr lang="en-US" altLang="ru-RU">
                <a:latin typeface="Consolas" panose="020B0609020204030204" pitchFamily="49" charset="0"/>
                <a:ea typeface="Calibri" panose="020F0502020204030204" pitchFamily="34" charset="0"/>
                <a:cs typeface="Times New Roman" panose="02020603050405020304" pitchFamily="18" charset="0"/>
              </a:rPr>
              <a:t>Bread</a:t>
            </a:r>
            <a:r>
              <a:rPr lang="ru-RU" altLang="ru-RU">
                <a:latin typeface="Consolas" panose="020B0609020204030204" pitchFamily="49" charset="0"/>
                <a:ea typeface="Calibri" panose="020F0502020204030204" pitchFamily="34" charset="0"/>
                <a:cs typeface="Times New Roman" panose="02020603050405020304" pitchFamily="18" charset="0"/>
              </a:rPr>
              <a:t>»</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sp>
        <p:nvSpPr>
          <p:cNvPr id="27657" name="TextBox 10">
            <a:extLst>
              <a:ext uri="{FF2B5EF4-FFF2-40B4-BE49-F238E27FC236}">
                <a16:creationId xmlns:a16="http://schemas.microsoft.com/office/drawing/2014/main" id="{D39DC966-5DE4-442E-8B84-2110EC355BAA}"/>
              </a:ext>
            </a:extLst>
          </p:cNvPr>
          <p:cNvSpPr txBox="1">
            <a:spLocks noChangeArrowheads="1"/>
          </p:cNvSpPr>
          <p:nvPr/>
        </p:nvSpPr>
        <p:spPr bwMode="auto">
          <a:xfrm>
            <a:off x="695325" y="4394200"/>
            <a:ext cx="19780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64x64 </a:t>
            </a:r>
            <a:r>
              <a:rPr lang="ru-RU" altLang="ru-RU">
                <a:latin typeface="Consolas" panose="020B0609020204030204" pitchFamily="49" charset="0"/>
                <a:ea typeface="Calibri" panose="020F0502020204030204" pitchFamily="34" charset="0"/>
                <a:cs typeface="Times New Roman" panose="02020603050405020304" pitchFamily="18" charset="0"/>
              </a:rPr>
              <a:t>пикселя</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sp>
        <p:nvSpPr>
          <p:cNvPr id="27658" name="TextBox 11">
            <a:extLst>
              <a:ext uri="{FF2B5EF4-FFF2-40B4-BE49-F238E27FC236}">
                <a16:creationId xmlns:a16="http://schemas.microsoft.com/office/drawing/2014/main" id="{115BA102-9E41-42C7-878A-7DFD9745CC2A}"/>
              </a:ext>
            </a:extLst>
          </p:cNvPr>
          <p:cNvSpPr txBox="1">
            <a:spLocks noChangeArrowheads="1"/>
          </p:cNvSpPr>
          <p:nvPr/>
        </p:nvSpPr>
        <p:spPr bwMode="auto">
          <a:xfrm>
            <a:off x="3371850" y="4391025"/>
            <a:ext cx="24177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128</a:t>
            </a:r>
            <a:r>
              <a:rPr lang="en-US" altLang="ru-RU">
                <a:latin typeface="Consolas" panose="020B0609020204030204" pitchFamily="49" charset="0"/>
                <a:ea typeface="Calibri" panose="020F0502020204030204" pitchFamily="34" charset="0"/>
                <a:cs typeface="Times New Roman" panose="02020603050405020304" pitchFamily="18" charset="0"/>
              </a:rPr>
              <a:t>x128 </a:t>
            </a:r>
            <a:r>
              <a:rPr lang="ru-RU" altLang="ru-RU">
                <a:latin typeface="Consolas" panose="020B0609020204030204" pitchFamily="49" charset="0"/>
                <a:ea typeface="Calibri" panose="020F0502020204030204" pitchFamily="34" charset="0"/>
                <a:cs typeface="Times New Roman" panose="02020603050405020304" pitchFamily="18" charset="0"/>
              </a:rPr>
              <a:t>пикселей</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sp>
        <p:nvSpPr>
          <p:cNvPr id="27659" name="TextBox 12">
            <a:extLst>
              <a:ext uri="{FF2B5EF4-FFF2-40B4-BE49-F238E27FC236}">
                <a16:creationId xmlns:a16="http://schemas.microsoft.com/office/drawing/2014/main" id="{A8A9946F-F621-4034-BD78-5EB7A685A614}"/>
              </a:ext>
            </a:extLst>
          </p:cNvPr>
          <p:cNvSpPr txBox="1">
            <a:spLocks noChangeArrowheads="1"/>
          </p:cNvSpPr>
          <p:nvPr/>
        </p:nvSpPr>
        <p:spPr bwMode="auto">
          <a:xfrm>
            <a:off x="6415088" y="4391025"/>
            <a:ext cx="212407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a:latin typeface="Consolas" panose="020B0609020204030204" pitchFamily="49" charset="0"/>
                <a:ea typeface="Calibri" panose="020F0502020204030204" pitchFamily="34" charset="0"/>
                <a:cs typeface="Times New Roman" panose="02020603050405020304" pitchFamily="18" charset="0"/>
              </a:rPr>
              <a:t>192</a:t>
            </a:r>
            <a:r>
              <a:rPr lang="en-US" altLang="ru-RU">
                <a:latin typeface="Consolas" panose="020B0609020204030204" pitchFamily="49" charset="0"/>
                <a:ea typeface="Calibri" panose="020F0502020204030204" pitchFamily="34" charset="0"/>
                <a:cs typeface="Times New Roman" panose="02020603050405020304" pitchFamily="18" charset="0"/>
              </a:rPr>
              <a:t>x</a:t>
            </a:r>
            <a:r>
              <a:rPr lang="ru-RU" altLang="ru-RU">
                <a:latin typeface="Consolas" panose="020B0609020204030204" pitchFamily="49" charset="0"/>
                <a:ea typeface="Calibri" panose="020F0502020204030204" pitchFamily="34" charset="0"/>
                <a:cs typeface="Times New Roman" panose="02020603050405020304" pitchFamily="18" charset="0"/>
              </a:rPr>
              <a:t>192</a:t>
            </a:r>
            <a:r>
              <a:rPr lang="en-US" altLang="ru-RU">
                <a:latin typeface="Consolas" panose="020B0609020204030204" pitchFamily="49" charset="0"/>
                <a:ea typeface="Calibri" panose="020F0502020204030204" pitchFamily="34" charset="0"/>
                <a:cs typeface="Times New Roman" panose="02020603050405020304" pitchFamily="18" charset="0"/>
              </a:rPr>
              <a:t> </a:t>
            </a:r>
            <a:r>
              <a:rPr lang="ru-RU" altLang="ru-RU">
                <a:latin typeface="Consolas" panose="020B0609020204030204" pitchFamily="49" charset="0"/>
                <a:ea typeface="Calibri" panose="020F0502020204030204" pitchFamily="34" charset="0"/>
                <a:cs typeface="Times New Roman" panose="02020603050405020304" pitchFamily="18" charset="0"/>
              </a:rPr>
              <a:t>пикселя</a:t>
            </a:r>
            <a:endParaRPr lang="en-US" altLang="ru-RU">
              <a:latin typeface="Consolas" panose="020B0609020204030204" pitchFamily="49" charset="0"/>
              <a:ea typeface="Calibri" panose="020F0502020204030204" pitchFamily="34" charset="0"/>
              <a:cs typeface="Times New Roman" panose="02020603050405020304" pitchFamily="18" charset="0"/>
            </a:endParaRPr>
          </a:p>
        </p:txBody>
      </p:sp>
      <p:sp>
        <p:nvSpPr>
          <p:cNvPr id="27660" name="TextBox 13">
            <a:extLst>
              <a:ext uri="{FF2B5EF4-FFF2-40B4-BE49-F238E27FC236}">
                <a16:creationId xmlns:a16="http://schemas.microsoft.com/office/drawing/2014/main" id="{892B3292-A406-4889-8229-546675EE1E10}"/>
              </a:ext>
            </a:extLst>
          </p:cNvPr>
          <p:cNvSpPr txBox="1">
            <a:spLocks noChangeArrowheads="1"/>
          </p:cNvSpPr>
          <p:nvPr/>
        </p:nvSpPr>
        <p:spPr bwMode="auto">
          <a:xfrm>
            <a:off x="9272588" y="4362450"/>
            <a:ext cx="2417762"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256x256 </a:t>
            </a:r>
            <a:r>
              <a:rPr lang="ru-RU" altLang="ru-RU">
                <a:latin typeface="Consolas" panose="020B0609020204030204" pitchFamily="49" charset="0"/>
                <a:ea typeface="Calibri" panose="020F0502020204030204" pitchFamily="34" charset="0"/>
                <a:cs typeface="Times New Roman" panose="02020603050405020304" pitchFamily="18" charset="0"/>
              </a:rPr>
              <a:t>пикселей</a:t>
            </a:r>
          </a:p>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a:t>
            </a:r>
            <a:r>
              <a:rPr lang="ru-RU" altLang="ru-RU">
                <a:latin typeface="Consolas" panose="020B0609020204030204" pitchFamily="49" charset="0"/>
                <a:ea typeface="Calibri" panose="020F0502020204030204" pitchFamily="34" charset="0"/>
                <a:cs typeface="Times New Roman" panose="02020603050405020304" pitchFamily="18" charset="0"/>
              </a:rPr>
              <a:t>с третьего раза</a:t>
            </a:r>
            <a:r>
              <a:rPr lang="en-US" altLang="ru-RU">
                <a:latin typeface="Consolas" panose="020B0609020204030204" pitchFamily="49" charset="0"/>
                <a:ea typeface="Calibri" panose="020F0502020204030204" pitchFamily="34" charset="0"/>
                <a:cs typeface="Times New Roman" panose="02020603050405020304" pitchFamily="18" charset="0"/>
              </a:rPr>
              <a:t>)</a:t>
            </a:r>
          </a:p>
        </p:txBody>
      </p:sp>
      <p:sp>
        <p:nvSpPr>
          <p:cNvPr id="27661" name="TextBox 14">
            <a:extLst>
              <a:ext uri="{FF2B5EF4-FFF2-40B4-BE49-F238E27FC236}">
                <a16:creationId xmlns:a16="http://schemas.microsoft.com/office/drawing/2014/main" id="{C1633B96-E2D9-4540-8C7A-A31B45881B3D}"/>
              </a:ext>
            </a:extLst>
          </p:cNvPr>
          <p:cNvSpPr txBox="1">
            <a:spLocks noChangeArrowheads="1"/>
          </p:cNvSpPr>
          <p:nvPr/>
        </p:nvSpPr>
        <p:spPr bwMode="auto">
          <a:xfrm>
            <a:off x="923925" y="6318250"/>
            <a:ext cx="6692900" cy="376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07000"/>
              </a:lnSpc>
              <a:spcAft>
                <a:spcPts val="800"/>
              </a:spcAft>
            </a:pPr>
            <a:r>
              <a:rPr lang="ru-RU" altLang="ru-RU">
                <a:latin typeface="Consolas" panose="020B0609020204030204" pitchFamily="49" charset="0"/>
                <a:ea typeface="Calibri" panose="020F0502020204030204" pitchFamily="34" charset="0"/>
                <a:cs typeface="Times New Roman" panose="02020603050405020304" pitchFamily="18" charset="0"/>
              </a:rPr>
              <a:t>https://www.youtube.com/watch?v=6nthXso6iOE</a:t>
            </a:r>
            <a:endParaRPr lang="ru-RU" altLang="ru-RU">
              <a:ea typeface="Calibri" panose="020F0502020204030204" pitchFamily="34"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Рисунок 7">
            <a:extLst>
              <a:ext uri="{FF2B5EF4-FFF2-40B4-BE49-F238E27FC236}">
                <a16:creationId xmlns:a16="http://schemas.microsoft.com/office/drawing/2014/main" id="{35E5D8FE-F814-42FC-A62F-8806D844F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6">
            <a:extLst>
              <a:ext uri="{FF2B5EF4-FFF2-40B4-BE49-F238E27FC236}">
                <a16:creationId xmlns:a16="http://schemas.microsoft.com/office/drawing/2014/main" id="{CFD88CB9-F7F5-487B-9ADB-2BB9196D84B6}"/>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[2</a:t>
            </a:r>
            <a:r>
              <a:rPr lang="ru-RU" altLang="ru-RU" dirty="0">
                <a:latin typeface="Consolas" panose="020B0609020204030204" pitchFamily="49" charset="0"/>
              </a:rPr>
              <a:t>7</a:t>
            </a:r>
          </a:p>
        </p:txBody>
      </p:sp>
      <p:pic>
        <p:nvPicPr>
          <p:cNvPr id="29700" name="Рисунок 3">
            <a:extLst>
              <a:ext uri="{FF2B5EF4-FFF2-40B4-BE49-F238E27FC236}">
                <a16:creationId xmlns:a16="http://schemas.microsoft.com/office/drawing/2014/main" id="{0BFE3C79-4262-4326-909F-A24648F42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1125538"/>
            <a:ext cx="735647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Рисунок 7">
            <a:extLst>
              <a:ext uri="{FF2B5EF4-FFF2-40B4-BE49-F238E27FC236}">
                <a16:creationId xmlns:a16="http://schemas.microsoft.com/office/drawing/2014/main" id="{B2E13941-F783-4000-8A61-77E93A895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6">
            <a:extLst>
              <a:ext uri="{FF2B5EF4-FFF2-40B4-BE49-F238E27FC236}">
                <a16:creationId xmlns:a16="http://schemas.microsoft.com/office/drawing/2014/main" id="{AF5F476D-7578-430C-AB53-9326427631DA}"/>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[2</a:t>
            </a:r>
            <a:r>
              <a:rPr lang="ru-RU" altLang="ru-RU" dirty="0">
                <a:latin typeface="Consolas" panose="020B0609020204030204" pitchFamily="49" charset="0"/>
              </a:rPr>
              <a:t>8</a:t>
            </a:r>
          </a:p>
        </p:txBody>
      </p:sp>
      <p:pic>
        <p:nvPicPr>
          <p:cNvPr id="30724" name="Рисунок 2">
            <a:extLst>
              <a:ext uri="{FF2B5EF4-FFF2-40B4-BE49-F238E27FC236}">
                <a16:creationId xmlns:a16="http://schemas.microsoft.com/office/drawing/2014/main" id="{72C4AFFE-3E44-4D7E-B06A-8B5843737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09538"/>
            <a:ext cx="766445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Рисунок 5">
            <a:extLst>
              <a:ext uri="{FF2B5EF4-FFF2-40B4-BE49-F238E27FC236}">
                <a16:creationId xmlns:a16="http://schemas.microsoft.com/office/drawing/2014/main" id="{E392CDB6-3E16-475E-85FD-31CFAFCE5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262063"/>
            <a:ext cx="39338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Рисунок 8">
            <a:extLst>
              <a:ext uri="{FF2B5EF4-FFF2-40B4-BE49-F238E27FC236}">
                <a16:creationId xmlns:a16="http://schemas.microsoft.com/office/drawing/2014/main" id="{20CFD292-184C-45DC-97B9-FD656040D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925" y="1262063"/>
            <a:ext cx="39338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12">
            <a:extLst>
              <a:ext uri="{FF2B5EF4-FFF2-40B4-BE49-F238E27FC236}">
                <a16:creationId xmlns:a16="http://schemas.microsoft.com/office/drawing/2014/main" id="{6A3848A0-FBBD-4E7D-A59C-5E98025D3F30}"/>
              </a:ext>
            </a:extLst>
          </p:cNvPr>
          <p:cNvSpPr txBox="1">
            <a:spLocks noChangeArrowheads="1"/>
          </p:cNvSpPr>
          <p:nvPr/>
        </p:nvSpPr>
        <p:spPr bwMode="auto">
          <a:xfrm>
            <a:off x="923925" y="6318250"/>
            <a:ext cx="47926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https://stablediffusionweb.com/#demo </a:t>
            </a:r>
          </a:p>
        </p:txBody>
      </p:sp>
      <p:sp>
        <p:nvSpPr>
          <p:cNvPr id="30728" name="TextBox 13">
            <a:extLst>
              <a:ext uri="{FF2B5EF4-FFF2-40B4-BE49-F238E27FC236}">
                <a16:creationId xmlns:a16="http://schemas.microsoft.com/office/drawing/2014/main" id="{28874C12-9E29-438E-8702-7229E5DC8916}"/>
              </a:ext>
            </a:extLst>
          </p:cNvPr>
          <p:cNvSpPr txBox="1">
            <a:spLocks noChangeArrowheads="1"/>
          </p:cNvSpPr>
          <p:nvPr/>
        </p:nvSpPr>
        <p:spPr bwMode="auto">
          <a:xfrm>
            <a:off x="1885950" y="5345113"/>
            <a:ext cx="3106738"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«an abandoned city from a bird's eye view» </a:t>
            </a:r>
          </a:p>
        </p:txBody>
      </p:sp>
      <p:sp>
        <p:nvSpPr>
          <p:cNvPr id="30729" name="TextBox 14">
            <a:extLst>
              <a:ext uri="{FF2B5EF4-FFF2-40B4-BE49-F238E27FC236}">
                <a16:creationId xmlns:a16="http://schemas.microsoft.com/office/drawing/2014/main" id="{27AE5037-8D78-4D12-85E0-76CB097E37D9}"/>
              </a:ext>
            </a:extLst>
          </p:cNvPr>
          <p:cNvSpPr txBox="1">
            <a:spLocks noChangeArrowheads="1"/>
          </p:cNvSpPr>
          <p:nvPr/>
        </p:nvSpPr>
        <p:spPr bwMode="auto">
          <a:xfrm>
            <a:off x="6621463" y="5345113"/>
            <a:ext cx="3205162"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«The dog on skateboard»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Рисунок 7">
            <a:extLst>
              <a:ext uri="{FF2B5EF4-FFF2-40B4-BE49-F238E27FC236}">
                <a16:creationId xmlns:a16="http://schemas.microsoft.com/office/drawing/2014/main" id="{5AB7AF86-86A0-4B9B-88E8-5E8982865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6">
            <a:extLst>
              <a:ext uri="{FF2B5EF4-FFF2-40B4-BE49-F238E27FC236}">
                <a16:creationId xmlns:a16="http://schemas.microsoft.com/office/drawing/2014/main" id="{F3691AE1-0DF8-48D4-89E9-EA9BA989D1E8}"/>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a:t>
            </a:r>
            <a:r>
              <a:rPr lang="ru-RU" altLang="ru-RU" dirty="0">
                <a:latin typeface="Consolas" panose="020B0609020204030204" pitchFamily="49" charset="0"/>
              </a:rPr>
              <a:t>29</a:t>
            </a:r>
          </a:p>
        </p:txBody>
      </p:sp>
      <p:sp>
        <p:nvSpPr>
          <p:cNvPr id="31748" name="TextBox 12">
            <a:extLst>
              <a:ext uri="{FF2B5EF4-FFF2-40B4-BE49-F238E27FC236}">
                <a16:creationId xmlns:a16="http://schemas.microsoft.com/office/drawing/2014/main" id="{48983E6D-219F-4337-9174-C4D5CC394482}"/>
              </a:ext>
            </a:extLst>
          </p:cNvPr>
          <p:cNvSpPr txBox="1">
            <a:spLocks noChangeArrowheads="1"/>
          </p:cNvSpPr>
          <p:nvPr/>
        </p:nvSpPr>
        <p:spPr bwMode="auto">
          <a:xfrm>
            <a:off x="923925" y="6318250"/>
            <a:ext cx="75184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https://huggingface.co/spaces/stabilityai/stable-diffusion</a:t>
            </a:r>
          </a:p>
        </p:txBody>
      </p:sp>
      <p:sp>
        <p:nvSpPr>
          <p:cNvPr id="31749" name="TextBox 13">
            <a:extLst>
              <a:ext uri="{FF2B5EF4-FFF2-40B4-BE49-F238E27FC236}">
                <a16:creationId xmlns:a16="http://schemas.microsoft.com/office/drawing/2014/main" id="{35454067-F003-456B-82FB-8D37291124A7}"/>
              </a:ext>
            </a:extLst>
          </p:cNvPr>
          <p:cNvSpPr txBox="1">
            <a:spLocks noChangeArrowheads="1"/>
          </p:cNvSpPr>
          <p:nvPr/>
        </p:nvSpPr>
        <p:spPr bwMode="auto">
          <a:xfrm>
            <a:off x="1885950" y="5345113"/>
            <a:ext cx="3106738"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«an abandoned city from a bird's eye view» </a:t>
            </a:r>
          </a:p>
        </p:txBody>
      </p:sp>
      <p:sp>
        <p:nvSpPr>
          <p:cNvPr id="31750" name="TextBox 14">
            <a:extLst>
              <a:ext uri="{FF2B5EF4-FFF2-40B4-BE49-F238E27FC236}">
                <a16:creationId xmlns:a16="http://schemas.microsoft.com/office/drawing/2014/main" id="{8DD655E8-E984-4D71-9F6B-8206CD624D3E}"/>
              </a:ext>
            </a:extLst>
          </p:cNvPr>
          <p:cNvSpPr txBox="1">
            <a:spLocks noChangeArrowheads="1"/>
          </p:cNvSpPr>
          <p:nvPr/>
        </p:nvSpPr>
        <p:spPr bwMode="auto">
          <a:xfrm>
            <a:off x="6621463" y="5345113"/>
            <a:ext cx="3205162"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«The dog on skateboard»</a:t>
            </a:r>
          </a:p>
        </p:txBody>
      </p:sp>
      <p:pic>
        <p:nvPicPr>
          <p:cNvPr id="31751" name="Рисунок 3">
            <a:extLst>
              <a:ext uri="{FF2B5EF4-FFF2-40B4-BE49-F238E27FC236}">
                <a16:creationId xmlns:a16="http://schemas.microsoft.com/office/drawing/2014/main" id="{B52999F3-F5BA-4B62-8C63-7062458C5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138113"/>
            <a:ext cx="58181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Рисунок 11">
            <a:extLst>
              <a:ext uri="{FF2B5EF4-FFF2-40B4-BE49-F238E27FC236}">
                <a16:creationId xmlns:a16="http://schemas.microsoft.com/office/drawing/2014/main" id="{61E38552-5390-4877-A2AA-AC7C5E8A4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262063"/>
            <a:ext cx="39338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Рисунок 15">
            <a:extLst>
              <a:ext uri="{FF2B5EF4-FFF2-40B4-BE49-F238E27FC236}">
                <a16:creationId xmlns:a16="http://schemas.microsoft.com/office/drawing/2014/main" id="{A5DBB74D-9E9E-4725-A8B0-88FCD84CC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575" y="1273175"/>
            <a:ext cx="3921125"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Рисунок 5">
            <a:extLst>
              <a:ext uri="{FF2B5EF4-FFF2-40B4-BE49-F238E27FC236}">
                <a16:creationId xmlns:a16="http://schemas.microsoft.com/office/drawing/2014/main" id="{63E4C367-486B-4773-875C-24590BE82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06" b="7706"/>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Заголовок 1">
            <a:extLst>
              <a:ext uri="{FF2B5EF4-FFF2-40B4-BE49-F238E27FC236}">
                <a16:creationId xmlns:a16="http://schemas.microsoft.com/office/drawing/2014/main" id="{5BECFB44-A3F9-456E-AEE1-1224ADD2B2AC}"/>
              </a:ext>
            </a:extLst>
          </p:cNvPr>
          <p:cNvSpPr>
            <a:spLocks noGrp="1" noChangeArrowheads="1"/>
          </p:cNvSpPr>
          <p:nvPr>
            <p:ph type="title"/>
          </p:nvPr>
        </p:nvSpPr>
        <p:spPr/>
        <p:txBody>
          <a:bodyPr/>
          <a:lstStyle/>
          <a:p>
            <a:endParaRPr lang="ru-RU" altLang="ru-RU"/>
          </a:p>
        </p:txBody>
      </p:sp>
      <p:sp>
        <p:nvSpPr>
          <p:cNvPr id="4100" name="Объект 2">
            <a:extLst>
              <a:ext uri="{FF2B5EF4-FFF2-40B4-BE49-F238E27FC236}">
                <a16:creationId xmlns:a16="http://schemas.microsoft.com/office/drawing/2014/main" id="{4CD57CAF-1D3A-480D-A2FE-CD675ECFF600}"/>
              </a:ext>
            </a:extLst>
          </p:cNvPr>
          <p:cNvSpPr>
            <a:spLocks noGrp="1" noChangeArrowheads="1"/>
          </p:cNvSpPr>
          <p:nvPr>
            <p:ph idx="1"/>
          </p:nvPr>
        </p:nvSpPr>
        <p:spPr/>
        <p:txBody>
          <a:bodyPr/>
          <a:lstStyle/>
          <a:p>
            <a:endParaRPr lang="ru-RU" altLang="ru-RU"/>
          </a:p>
        </p:txBody>
      </p:sp>
      <p:pic>
        <p:nvPicPr>
          <p:cNvPr id="4101" name="Picture 2">
            <a:extLst>
              <a:ext uri="{FF2B5EF4-FFF2-40B4-BE49-F238E27FC236}">
                <a16:creationId xmlns:a16="http://schemas.microsoft.com/office/drawing/2014/main" id="{551201E1-FC67-4369-ACD1-69D3B2697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416050"/>
            <a:ext cx="9985375"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Box 6">
            <a:extLst>
              <a:ext uri="{FF2B5EF4-FFF2-40B4-BE49-F238E27FC236}">
                <a16:creationId xmlns:a16="http://schemas.microsoft.com/office/drawing/2014/main" id="{68E07593-75CB-4345-BD8E-EFBFD3AC52FB}"/>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[3]</a:t>
            </a:r>
            <a:endParaRPr lang="ru-RU" altLang="ru-RU">
              <a:latin typeface="Consolas" panose="020B0609020204030204" pitchFamily="49"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Рисунок 7">
            <a:extLst>
              <a:ext uri="{FF2B5EF4-FFF2-40B4-BE49-F238E27FC236}">
                <a16:creationId xmlns:a16="http://schemas.microsoft.com/office/drawing/2014/main" id="{ECAF30CA-7D7D-46D8-B357-5C77BA385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Box 6">
            <a:extLst>
              <a:ext uri="{FF2B5EF4-FFF2-40B4-BE49-F238E27FC236}">
                <a16:creationId xmlns:a16="http://schemas.microsoft.com/office/drawing/2014/main" id="{E0D33F19-5072-4721-B99F-185B2ADA99E9}"/>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[3</a:t>
            </a:r>
            <a:r>
              <a:rPr lang="ru-RU" altLang="ru-RU" dirty="0">
                <a:latin typeface="Consolas" panose="020B0609020204030204" pitchFamily="49" charset="0"/>
              </a:rPr>
              <a:t>0</a:t>
            </a:r>
          </a:p>
        </p:txBody>
      </p:sp>
      <p:pic>
        <p:nvPicPr>
          <p:cNvPr id="32772" name="Рисунок 5">
            <a:extLst>
              <a:ext uri="{FF2B5EF4-FFF2-40B4-BE49-F238E27FC236}">
                <a16:creationId xmlns:a16="http://schemas.microsoft.com/office/drawing/2014/main" id="{11C0C1B5-7154-450F-8ADD-5DB1B7E23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263" y="371475"/>
            <a:ext cx="9769475" cy="594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Рисунок 7">
            <a:extLst>
              <a:ext uri="{FF2B5EF4-FFF2-40B4-BE49-F238E27FC236}">
                <a16:creationId xmlns:a16="http://schemas.microsoft.com/office/drawing/2014/main" id="{1E9DCEFC-EC57-41F7-99FE-81162E123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6">
            <a:extLst>
              <a:ext uri="{FF2B5EF4-FFF2-40B4-BE49-F238E27FC236}">
                <a16:creationId xmlns:a16="http://schemas.microsoft.com/office/drawing/2014/main" id="{C3975643-1FA7-4144-8DD1-C11F7208D3CB}"/>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[3</a:t>
            </a:r>
            <a:r>
              <a:rPr lang="ru-RU" altLang="ru-RU" dirty="0">
                <a:latin typeface="Consolas" panose="020B0609020204030204" pitchFamily="49" charset="0"/>
              </a:rPr>
              <a:t>1</a:t>
            </a:r>
          </a:p>
        </p:txBody>
      </p:sp>
      <p:pic>
        <p:nvPicPr>
          <p:cNvPr id="33796" name="Рисунок 3">
            <a:extLst>
              <a:ext uri="{FF2B5EF4-FFF2-40B4-BE49-F238E27FC236}">
                <a16:creationId xmlns:a16="http://schemas.microsoft.com/office/drawing/2014/main" id="{FCEADBEA-01ED-41F2-934D-A448D7A98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787525"/>
            <a:ext cx="328295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Рисунок 4">
            <a:extLst>
              <a:ext uri="{FF2B5EF4-FFF2-40B4-BE49-F238E27FC236}">
                <a16:creationId xmlns:a16="http://schemas.microsoft.com/office/drawing/2014/main" id="{0B4A246F-F48C-43DD-BC68-A754431A2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988" y="1787525"/>
            <a:ext cx="328295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Рисунок 5">
            <a:extLst>
              <a:ext uri="{FF2B5EF4-FFF2-40B4-BE49-F238E27FC236}">
                <a16:creationId xmlns:a16="http://schemas.microsoft.com/office/drawing/2014/main" id="{A478A318-72CC-4ACF-933A-F2DC5D6A4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2788" y="1787525"/>
            <a:ext cx="328295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8">
            <a:extLst>
              <a:ext uri="{FF2B5EF4-FFF2-40B4-BE49-F238E27FC236}">
                <a16:creationId xmlns:a16="http://schemas.microsoft.com/office/drawing/2014/main" id="{B1084784-D178-42CF-BFE5-1420860B24E1}"/>
              </a:ext>
            </a:extLst>
          </p:cNvPr>
          <p:cNvSpPr txBox="1">
            <a:spLocks noChangeArrowheads="1"/>
          </p:cNvSpPr>
          <p:nvPr/>
        </p:nvSpPr>
        <p:spPr bwMode="auto">
          <a:xfrm>
            <a:off x="985838" y="5324475"/>
            <a:ext cx="65071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«pizza banana kiwi»</a:t>
            </a:r>
          </a:p>
        </p:txBody>
      </p:sp>
      <p:sp>
        <p:nvSpPr>
          <p:cNvPr id="33800" name="TextBox 9">
            <a:extLst>
              <a:ext uri="{FF2B5EF4-FFF2-40B4-BE49-F238E27FC236}">
                <a16:creationId xmlns:a16="http://schemas.microsoft.com/office/drawing/2014/main" id="{9BDEE147-4AE3-4FF3-8305-B2A9FBAC8976}"/>
              </a:ext>
            </a:extLst>
          </p:cNvPr>
          <p:cNvSpPr txBox="1">
            <a:spLocks noChangeArrowheads="1"/>
          </p:cNvSpPr>
          <p:nvPr/>
        </p:nvSpPr>
        <p:spPr bwMode="auto">
          <a:xfrm>
            <a:off x="8691563" y="5326063"/>
            <a:ext cx="26828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«a pineapple pizza»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Рисунок 7">
            <a:extLst>
              <a:ext uri="{FF2B5EF4-FFF2-40B4-BE49-F238E27FC236}">
                <a16:creationId xmlns:a16="http://schemas.microsoft.com/office/drawing/2014/main" id="{978DF64C-249A-43F6-8B84-3B29F0A43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6">
            <a:extLst>
              <a:ext uri="{FF2B5EF4-FFF2-40B4-BE49-F238E27FC236}">
                <a16:creationId xmlns:a16="http://schemas.microsoft.com/office/drawing/2014/main" id="{251C24D2-EB31-48F5-96CE-EF37693CD951}"/>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[3</a:t>
            </a:r>
            <a:r>
              <a:rPr lang="ru-RU" altLang="ru-RU" dirty="0">
                <a:latin typeface="Consolas" panose="020B0609020204030204" pitchFamily="49" charset="0"/>
              </a:rPr>
              <a:t>2</a:t>
            </a:r>
          </a:p>
        </p:txBody>
      </p:sp>
      <p:pic>
        <p:nvPicPr>
          <p:cNvPr id="34820" name="Рисунок 3">
            <a:extLst>
              <a:ext uri="{FF2B5EF4-FFF2-40B4-BE49-F238E27FC236}">
                <a16:creationId xmlns:a16="http://schemas.microsoft.com/office/drawing/2014/main" id="{9AEE8B64-EFD7-4F00-A4AF-CF03F5773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42863"/>
            <a:ext cx="443865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Рисунок 4" descr="Post image">
            <a:extLst>
              <a:ext uri="{FF2B5EF4-FFF2-40B4-BE49-F238E27FC236}">
                <a16:creationId xmlns:a16="http://schemas.microsoft.com/office/drawing/2014/main" id="{8C12A1B0-C479-462E-BB69-40515FC83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2649538"/>
            <a:ext cx="349885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Рисунок 2">
            <a:extLst>
              <a:ext uri="{FF2B5EF4-FFF2-40B4-BE49-F238E27FC236}">
                <a16:creationId xmlns:a16="http://schemas.microsoft.com/office/drawing/2014/main" id="{E49CF720-9724-4A4C-9BBC-35C5915CF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825" y="2851150"/>
            <a:ext cx="547370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9">
            <a:extLst>
              <a:ext uri="{FF2B5EF4-FFF2-40B4-BE49-F238E27FC236}">
                <a16:creationId xmlns:a16="http://schemas.microsoft.com/office/drawing/2014/main" id="{32D31647-8BE3-4272-902A-FE4DC77E9915}"/>
              </a:ext>
            </a:extLst>
          </p:cNvPr>
          <p:cNvSpPr txBox="1">
            <a:spLocks noChangeArrowheads="1"/>
          </p:cNvSpPr>
          <p:nvPr/>
        </p:nvSpPr>
        <p:spPr bwMode="auto">
          <a:xfrm>
            <a:off x="923925" y="6318250"/>
            <a:ext cx="537051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nsolas" panose="020B0609020204030204" pitchFamily="49" charset="0"/>
                <a:ea typeface="Calibri" panose="020F0502020204030204" pitchFamily="34" charset="0"/>
                <a:cs typeface="Times New Roman" panose="02020603050405020304" pitchFamily="18" charset="0"/>
              </a:rPr>
              <a:t>https://www.reddit.com/r/StableDiffusion/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Рисунок 7">
            <a:extLst>
              <a:ext uri="{FF2B5EF4-FFF2-40B4-BE49-F238E27FC236}">
                <a16:creationId xmlns:a16="http://schemas.microsoft.com/office/drawing/2014/main" id="{01D55E75-ADAE-4F86-9C3D-BE8DA81BE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8083942A-4763-4B09-A32F-2FEEAE8EDE29}"/>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[K]</a:t>
            </a:r>
            <a:endParaRPr lang="ru-RU" altLang="ru-RU">
              <a:latin typeface="Consolas" panose="020B0609020204030204" pitchFamily="49" charset="0"/>
            </a:endParaRPr>
          </a:p>
        </p:txBody>
      </p:sp>
      <p:pic>
        <p:nvPicPr>
          <p:cNvPr id="35844" name="Рисунок 2">
            <a:extLst>
              <a:ext uri="{FF2B5EF4-FFF2-40B4-BE49-F238E27FC236}">
                <a16:creationId xmlns:a16="http://schemas.microsoft.com/office/drawing/2014/main" id="{BA59907F-DB97-4FE2-822D-842A1FD2C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37" t="1453" r="3410" b="85490"/>
          <a:stretch>
            <a:fillRect/>
          </a:stretch>
        </p:blipFill>
        <p:spPr bwMode="auto">
          <a:xfrm>
            <a:off x="2241550" y="200025"/>
            <a:ext cx="77089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Рисунок 5">
            <a:extLst>
              <a:ext uri="{FF2B5EF4-FFF2-40B4-BE49-F238E27FC236}">
                <a16:creationId xmlns:a16="http://schemas.microsoft.com/office/drawing/2014/main" id="{2E4690CE-3FD9-4B2E-A596-BD51E8410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138" y="1439863"/>
            <a:ext cx="516572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Рисунок 7">
            <a:extLst>
              <a:ext uri="{FF2B5EF4-FFF2-40B4-BE49-F238E27FC236}">
                <a16:creationId xmlns:a16="http://schemas.microsoft.com/office/drawing/2014/main" id="{F6EB07A3-53C7-4DC3-8DD6-5559513FC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Box 6">
            <a:extLst>
              <a:ext uri="{FF2B5EF4-FFF2-40B4-BE49-F238E27FC236}">
                <a16:creationId xmlns:a16="http://schemas.microsoft.com/office/drawing/2014/main" id="{72A90D0C-59A7-43AA-98A4-09638457A23E}"/>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dirty="0">
                <a:latin typeface="Consolas" panose="020B0609020204030204" pitchFamily="49" charset="0"/>
              </a:rPr>
              <a:t>[3</a:t>
            </a:r>
            <a:r>
              <a:rPr lang="ru-RU" altLang="ru-RU" dirty="0">
                <a:latin typeface="Consolas" panose="020B0609020204030204" pitchFamily="49" charset="0"/>
              </a:rPr>
              <a:t>4</a:t>
            </a:r>
          </a:p>
        </p:txBody>
      </p:sp>
      <p:pic>
        <p:nvPicPr>
          <p:cNvPr id="36868" name="Рисунок 4">
            <a:extLst>
              <a:ext uri="{FF2B5EF4-FFF2-40B4-BE49-F238E27FC236}">
                <a16:creationId xmlns:a16="http://schemas.microsoft.com/office/drawing/2014/main" id="{FF428C4E-B4A0-4AC0-A5A2-00076AFF6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0438"/>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9">
            <a:extLst>
              <a:ext uri="{FF2B5EF4-FFF2-40B4-BE49-F238E27FC236}">
                <a16:creationId xmlns:a16="http://schemas.microsoft.com/office/drawing/2014/main" id="{29049881-2A12-4590-8FC0-33BCE715B635}"/>
              </a:ext>
            </a:extLst>
          </p:cNvPr>
          <p:cNvSpPr txBox="1">
            <a:spLocks noChangeArrowheads="1"/>
          </p:cNvSpPr>
          <p:nvPr/>
        </p:nvSpPr>
        <p:spPr bwMode="auto">
          <a:xfrm>
            <a:off x="923925" y="6318250"/>
            <a:ext cx="84328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hlinkClick r:id="rId4"/>
              </a:rPr>
              <a:t>https://www.youtube.com/watch?v=Tz4RSV-w_m0</a:t>
            </a:r>
            <a:r>
              <a:rPr lang="en-US" altLang="ru-RU"/>
              <a:t>                                             (Dall-e)</a:t>
            </a:r>
            <a:endParaRPr lang="ru-RU" alt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Рисунок 5">
            <a:extLst>
              <a:ext uri="{FF2B5EF4-FFF2-40B4-BE49-F238E27FC236}">
                <a16:creationId xmlns:a16="http://schemas.microsoft.com/office/drawing/2014/main" id="{68EB623E-47C6-4F36-ACD6-81707D9CC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06" b="7706"/>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Заголовок 1">
            <a:extLst>
              <a:ext uri="{FF2B5EF4-FFF2-40B4-BE49-F238E27FC236}">
                <a16:creationId xmlns:a16="http://schemas.microsoft.com/office/drawing/2014/main" id="{EE8BF66E-DFFC-40C8-91B0-8B393087062C}"/>
              </a:ext>
            </a:extLst>
          </p:cNvPr>
          <p:cNvSpPr>
            <a:spLocks noGrp="1" noChangeArrowheads="1"/>
          </p:cNvSpPr>
          <p:nvPr>
            <p:ph type="title"/>
          </p:nvPr>
        </p:nvSpPr>
        <p:spPr/>
        <p:txBody>
          <a:bodyPr/>
          <a:lstStyle/>
          <a:p>
            <a:endParaRPr lang="ru-RU" altLang="ru-RU"/>
          </a:p>
        </p:txBody>
      </p:sp>
      <p:sp>
        <p:nvSpPr>
          <p:cNvPr id="5124" name="Объект 2">
            <a:extLst>
              <a:ext uri="{FF2B5EF4-FFF2-40B4-BE49-F238E27FC236}">
                <a16:creationId xmlns:a16="http://schemas.microsoft.com/office/drawing/2014/main" id="{30AE69D3-0A2E-487A-8348-707E9C9B4547}"/>
              </a:ext>
            </a:extLst>
          </p:cNvPr>
          <p:cNvSpPr>
            <a:spLocks noGrp="1" noChangeArrowheads="1"/>
          </p:cNvSpPr>
          <p:nvPr>
            <p:ph idx="1"/>
          </p:nvPr>
        </p:nvSpPr>
        <p:spPr/>
        <p:txBody>
          <a:bodyPr/>
          <a:lstStyle/>
          <a:p>
            <a:endParaRPr lang="ru-RU" altLang="ru-RU"/>
          </a:p>
        </p:txBody>
      </p:sp>
      <p:pic>
        <p:nvPicPr>
          <p:cNvPr id="5125" name="Рисунок 4">
            <a:extLst>
              <a:ext uri="{FF2B5EF4-FFF2-40B4-BE49-F238E27FC236}">
                <a16:creationId xmlns:a16="http://schemas.microsoft.com/office/drawing/2014/main" id="{4CCD9E3A-706B-4215-BB4A-8F1A920F5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111250"/>
            <a:ext cx="1136967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Box 6">
            <a:extLst>
              <a:ext uri="{FF2B5EF4-FFF2-40B4-BE49-F238E27FC236}">
                <a16:creationId xmlns:a16="http://schemas.microsoft.com/office/drawing/2014/main" id="{E0FB5F56-EB67-492D-BA91-BC151A66C0A4}"/>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[4]</a:t>
            </a:r>
            <a:endParaRPr lang="ru-RU" altLang="ru-RU">
              <a:latin typeface="Consolas" panose="020B06090202040302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Рисунок 5">
            <a:extLst>
              <a:ext uri="{FF2B5EF4-FFF2-40B4-BE49-F238E27FC236}">
                <a16:creationId xmlns:a16="http://schemas.microsoft.com/office/drawing/2014/main" id="{A202A757-4EDF-4F14-987F-867E365F7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06" b="7706"/>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Заголовок 1">
            <a:extLst>
              <a:ext uri="{FF2B5EF4-FFF2-40B4-BE49-F238E27FC236}">
                <a16:creationId xmlns:a16="http://schemas.microsoft.com/office/drawing/2014/main" id="{6289E839-DBC6-4632-B3E2-FD7B4E3521B9}"/>
              </a:ext>
            </a:extLst>
          </p:cNvPr>
          <p:cNvSpPr>
            <a:spLocks noGrp="1" noChangeArrowheads="1"/>
          </p:cNvSpPr>
          <p:nvPr>
            <p:ph type="title"/>
          </p:nvPr>
        </p:nvSpPr>
        <p:spPr/>
        <p:txBody>
          <a:bodyPr/>
          <a:lstStyle/>
          <a:p>
            <a:endParaRPr lang="ru-RU" altLang="ru-RU"/>
          </a:p>
        </p:txBody>
      </p:sp>
      <p:sp>
        <p:nvSpPr>
          <p:cNvPr id="6148" name="Объект 2">
            <a:extLst>
              <a:ext uri="{FF2B5EF4-FFF2-40B4-BE49-F238E27FC236}">
                <a16:creationId xmlns:a16="http://schemas.microsoft.com/office/drawing/2014/main" id="{7DDC8591-0086-4879-8F5C-BE194375E218}"/>
              </a:ext>
            </a:extLst>
          </p:cNvPr>
          <p:cNvSpPr>
            <a:spLocks noGrp="1" noChangeArrowheads="1"/>
          </p:cNvSpPr>
          <p:nvPr>
            <p:ph idx="1"/>
          </p:nvPr>
        </p:nvSpPr>
        <p:spPr/>
        <p:txBody>
          <a:bodyPr/>
          <a:lstStyle/>
          <a:p>
            <a:endParaRPr lang="ru-RU" altLang="ru-RU"/>
          </a:p>
        </p:txBody>
      </p:sp>
      <p:sp>
        <p:nvSpPr>
          <p:cNvPr id="6149" name="TextBox 6">
            <a:extLst>
              <a:ext uri="{FF2B5EF4-FFF2-40B4-BE49-F238E27FC236}">
                <a16:creationId xmlns:a16="http://schemas.microsoft.com/office/drawing/2014/main" id="{2D796940-405D-4F0E-A816-F71D6D279898}"/>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[5]</a:t>
            </a:r>
            <a:endParaRPr lang="ru-RU" altLang="ru-RU">
              <a:latin typeface="Consolas" panose="020B0609020204030204" pitchFamily="49" charset="0"/>
            </a:endParaRPr>
          </a:p>
        </p:txBody>
      </p:sp>
      <p:pic>
        <p:nvPicPr>
          <p:cNvPr id="6150" name="Рисунок 7">
            <a:extLst>
              <a:ext uri="{FF2B5EF4-FFF2-40B4-BE49-F238E27FC236}">
                <a16:creationId xmlns:a16="http://schemas.microsoft.com/office/drawing/2014/main" id="{F38149B6-BCA2-4202-BE8C-ADBB5E73C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3662" r="58080"/>
          <a:stretch>
            <a:fillRect/>
          </a:stretch>
        </p:blipFill>
        <p:spPr bwMode="auto">
          <a:xfrm>
            <a:off x="838200" y="139700"/>
            <a:ext cx="10710863"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Рисунок 8">
            <a:extLst>
              <a:ext uri="{FF2B5EF4-FFF2-40B4-BE49-F238E27FC236}">
                <a16:creationId xmlns:a16="http://schemas.microsoft.com/office/drawing/2014/main" id="{264A9AF5-5111-4D05-AF64-520A35BA7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171" t="73662" r="722"/>
          <a:stretch>
            <a:fillRect/>
          </a:stretch>
        </p:blipFill>
        <p:spPr bwMode="auto">
          <a:xfrm>
            <a:off x="838200" y="3344863"/>
            <a:ext cx="10710863"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Рисунок 3">
            <a:extLst>
              <a:ext uri="{FF2B5EF4-FFF2-40B4-BE49-F238E27FC236}">
                <a16:creationId xmlns:a16="http://schemas.microsoft.com/office/drawing/2014/main" id="{771ACAC2-DA06-4765-B969-9E6C9BCD3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4">
            <a:extLst>
              <a:ext uri="{FF2B5EF4-FFF2-40B4-BE49-F238E27FC236}">
                <a16:creationId xmlns:a16="http://schemas.microsoft.com/office/drawing/2014/main" id="{1BC7ECAD-A5E4-429A-ACF3-E45FCB4D1D64}"/>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[6]</a:t>
            </a:r>
            <a:endParaRPr lang="ru-RU" altLang="ru-RU">
              <a:latin typeface="Consolas" panose="020B0609020204030204" pitchFamily="49" charset="0"/>
            </a:endParaRPr>
          </a:p>
        </p:txBody>
      </p:sp>
      <p:sp>
        <p:nvSpPr>
          <p:cNvPr id="7172" name="TextBox 5">
            <a:extLst>
              <a:ext uri="{FF2B5EF4-FFF2-40B4-BE49-F238E27FC236}">
                <a16:creationId xmlns:a16="http://schemas.microsoft.com/office/drawing/2014/main" id="{1F2EF56E-E295-41AE-A8C1-A6451F23F33B}"/>
              </a:ext>
            </a:extLst>
          </p:cNvPr>
          <p:cNvSpPr txBox="1">
            <a:spLocks noChangeArrowheads="1"/>
          </p:cNvSpPr>
          <p:nvPr/>
        </p:nvSpPr>
        <p:spPr bwMode="auto">
          <a:xfrm>
            <a:off x="461963" y="2921000"/>
            <a:ext cx="11274425"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sz="6000">
                <a:latin typeface="Times New Roman" panose="02020603050405020304" pitchFamily="18" charset="0"/>
                <a:cs typeface="Times New Roman" panose="02020603050405020304" pitchFamily="18" charset="0"/>
              </a:rPr>
              <a:t>Практическая часть</a:t>
            </a:r>
            <a:endParaRPr lang="ru-RU" altLang="ru-RU" sz="6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Рисунок 7">
            <a:extLst>
              <a:ext uri="{FF2B5EF4-FFF2-40B4-BE49-F238E27FC236}">
                <a16:creationId xmlns:a16="http://schemas.microsoft.com/office/drawing/2014/main" id="{15353789-556D-4208-8B8D-80304373D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Заголовок 1">
            <a:extLst>
              <a:ext uri="{FF2B5EF4-FFF2-40B4-BE49-F238E27FC236}">
                <a16:creationId xmlns:a16="http://schemas.microsoft.com/office/drawing/2014/main" id="{FC33A4C4-E3C6-4D90-962B-17C6B9395F62}"/>
              </a:ext>
            </a:extLst>
          </p:cNvPr>
          <p:cNvSpPr>
            <a:spLocks noGrp="1" noChangeArrowheads="1"/>
          </p:cNvSpPr>
          <p:nvPr>
            <p:ph type="title"/>
          </p:nvPr>
        </p:nvSpPr>
        <p:spPr/>
        <p:txBody>
          <a:bodyPr/>
          <a:lstStyle/>
          <a:p>
            <a:endParaRPr lang="ru-RU" altLang="ru-RU"/>
          </a:p>
        </p:txBody>
      </p:sp>
      <p:sp>
        <p:nvSpPr>
          <p:cNvPr id="8196" name="Объект 2">
            <a:extLst>
              <a:ext uri="{FF2B5EF4-FFF2-40B4-BE49-F238E27FC236}">
                <a16:creationId xmlns:a16="http://schemas.microsoft.com/office/drawing/2014/main" id="{F0A9CCD9-04D2-42E8-80DE-01F5811D8932}"/>
              </a:ext>
            </a:extLst>
          </p:cNvPr>
          <p:cNvSpPr>
            <a:spLocks noGrp="1" noChangeArrowheads="1"/>
          </p:cNvSpPr>
          <p:nvPr>
            <p:ph idx="1"/>
          </p:nvPr>
        </p:nvSpPr>
        <p:spPr/>
        <p:txBody>
          <a:bodyPr/>
          <a:lstStyle/>
          <a:p>
            <a:endParaRPr lang="ru-RU" altLang="ru-RU"/>
          </a:p>
        </p:txBody>
      </p:sp>
      <p:sp>
        <p:nvSpPr>
          <p:cNvPr id="8197" name="TextBox 6">
            <a:extLst>
              <a:ext uri="{FF2B5EF4-FFF2-40B4-BE49-F238E27FC236}">
                <a16:creationId xmlns:a16="http://schemas.microsoft.com/office/drawing/2014/main" id="{FEFE3192-F8C3-43A7-B8FF-61883570C211}"/>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[7]</a:t>
            </a:r>
            <a:endParaRPr lang="ru-RU" altLang="ru-RU">
              <a:latin typeface="Consolas" panose="020B0609020204030204" pitchFamily="49" charset="0"/>
            </a:endParaRPr>
          </a:p>
        </p:txBody>
      </p:sp>
      <p:pic>
        <p:nvPicPr>
          <p:cNvPr id="8198" name="Рисунок 8">
            <a:extLst>
              <a:ext uri="{FF2B5EF4-FFF2-40B4-BE49-F238E27FC236}">
                <a16:creationId xmlns:a16="http://schemas.microsoft.com/office/drawing/2014/main" id="{1793C454-AA4D-4426-AA7D-081D8CB53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407988"/>
            <a:ext cx="9074150"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Рисунок 7">
            <a:extLst>
              <a:ext uri="{FF2B5EF4-FFF2-40B4-BE49-F238E27FC236}">
                <a16:creationId xmlns:a16="http://schemas.microsoft.com/office/drawing/2014/main" id="{85A21661-BAB1-4C7C-ABB1-471392D37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Объект 2">
            <a:extLst>
              <a:ext uri="{FF2B5EF4-FFF2-40B4-BE49-F238E27FC236}">
                <a16:creationId xmlns:a16="http://schemas.microsoft.com/office/drawing/2014/main" id="{AF8437AA-0D85-4513-82EC-19C5922553E1}"/>
              </a:ext>
            </a:extLst>
          </p:cNvPr>
          <p:cNvSpPr>
            <a:spLocks noGrp="1"/>
          </p:cNvSpPr>
          <p:nvPr>
            <p:ph idx="1"/>
          </p:nvPr>
        </p:nvSpPr>
        <p:spPr>
          <a:xfrm>
            <a:off x="5318125" y="3243263"/>
            <a:ext cx="6440488" cy="5235575"/>
          </a:xfrm>
          <a:solidFill>
            <a:schemeClr val="bg1"/>
          </a:solidFill>
        </p:spPr>
        <p:txBody>
          <a:bodyPr rtlCol="0">
            <a:noAutofit/>
          </a:bodyPr>
          <a:lstStyle/>
          <a:p>
            <a:pPr indent="0" fontAlgn="auto">
              <a:lnSpc>
                <a:spcPct val="107000"/>
              </a:lnSpc>
              <a:spcAft>
                <a:spcPts val="800"/>
              </a:spcAft>
              <a:buFont typeface="Arial" panose="020B0604020202020204" pitchFamily="34" charset="0"/>
              <a:buNone/>
              <a:defRPr/>
            </a:pPr>
            <a:r>
              <a:rPr lang="ru-RU" sz="1800" dirty="0">
                <a:latin typeface="Times New Roman" panose="02020603050405020304" pitchFamily="18" charset="0"/>
                <a:ea typeface="Calibri" panose="020F0502020204030204" pitchFamily="34" charset="0"/>
                <a:cs typeface="Times New Roman" panose="02020603050405020304" pitchFamily="18" charset="0"/>
              </a:rPr>
              <a:t>Реальность</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endParaRPr lang="ru-RU" sz="1800" dirty="0">
              <a:latin typeface="Times New Roman" panose="02020603050405020304" pitchFamily="18" charset="0"/>
              <a:ea typeface="Calibri" panose="020F0502020204030204" pitchFamily="34" charset="0"/>
              <a:cs typeface="Times New Roman" panose="02020603050405020304" pitchFamily="18" charset="0"/>
            </a:endParaRPr>
          </a:p>
          <a:p>
            <a:pPr indent="0" fontAlgn="auto">
              <a:lnSpc>
                <a:spcPct val="107000"/>
              </a:lnSpc>
              <a:spcAft>
                <a:spcPts val="800"/>
              </a:spcAft>
              <a:buFont typeface="Arial" panose="020B0604020202020204" pitchFamily="34" charset="0"/>
              <a:buNone/>
              <a:defRPr/>
            </a:pPr>
            <a:r>
              <a:rPr lang="en-US" sz="1800" b="1" dirty="0">
                <a:latin typeface="Times New Roman" panose="02020603050405020304" pitchFamily="18" charset="0"/>
                <a:ea typeface="Calibri" panose="020F0502020204030204" pitchFamily="34" charset="0"/>
                <a:cs typeface="Times New Roman" panose="02020603050405020304" pitchFamily="18" charset="0"/>
              </a:rPr>
              <a:t>Positive prompt:</a:t>
            </a:r>
            <a:r>
              <a:rPr lang="en-US" sz="1800" dirty="0">
                <a:latin typeface="Times New Roman" panose="02020603050405020304" pitchFamily="18" charset="0"/>
                <a:ea typeface="Calibri" panose="020F0502020204030204" pitchFamily="34" charset="0"/>
                <a:cs typeface="Times New Roman" panose="02020603050405020304" pitchFamily="18" charset="0"/>
              </a:rPr>
              <a:t> style photorealistic painting, cute bunnies on boat, river, HDR, masterpiece, smooth, sharp focus, illustration, golden ratio, art by </a:t>
            </a:r>
            <a:r>
              <a:rPr lang="en-US" sz="1800" dirty="0" err="1">
                <a:latin typeface="Times New Roman" panose="02020603050405020304" pitchFamily="18" charset="0"/>
                <a:ea typeface="Calibri" panose="020F0502020204030204" pitchFamily="34" charset="0"/>
                <a:cs typeface="Times New Roman" panose="02020603050405020304" pitchFamily="18" charset="0"/>
              </a:rPr>
              <a:t>greg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rutkowski</a:t>
            </a:r>
            <a:r>
              <a:rPr lang="en-US" sz="1800" dirty="0">
                <a:latin typeface="Times New Roman" panose="02020603050405020304" pitchFamily="18" charset="0"/>
                <a:ea typeface="Calibri" panose="020F0502020204030204" pitchFamily="34" charset="0"/>
                <a:cs typeface="Times New Roman" panose="02020603050405020304" pitchFamily="18" charset="0"/>
              </a:rPr>
              <a:t> and </a:t>
            </a:r>
            <a:r>
              <a:rPr lang="en-US" sz="1800" dirty="0" err="1">
                <a:latin typeface="Times New Roman" panose="02020603050405020304" pitchFamily="18" charset="0"/>
                <a:ea typeface="Calibri" panose="020F0502020204030204" pitchFamily="34" charset="0"/>
                <a:cs typeface="Times New Roman" panose="02020603050405020304" pitchFamily="18" charset="0"/>
              </a:rPr>
              <a:t>alphonse</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mucha</a:t>
            </a:r>
            <a:endParaRPr lang="ru-RU" sz="1800" dirty="0">
              <a:latin typeface="Times New Roman" panose="02020603050405020304" pitchFamily="18" charset="0"/>
              <a:ea typeface="Calibri" panose="020F0502020204030204" pitchFamily="34" charset="0"/>
              <a:cs typeface="Times New Roman" panose="02020603050405020304" pitchFamily="18" charset="0"/>
            </a:endParaRPr>
          </a:p>
          <a:p>
            <a:pPr indent="0" fontAlgn="auto">
              <a:lnSpc>
                <a:spcPct val="107000"/>
              </a:lnSpc>
              <a:spcAft>
                <a:spcPts val="800"/>
              </a:spcAft>
              <a:buFont typeface="Arial" panose="020B0604020202020204" pitchFamily="34" charset="0"/>
              <a:buNone/>
              <a:defRPr/>
            </a:pPr>
            <a:r>
              <a:rPr lang="en-US" sz="1800" b="1" dirty="0">
                <a:latin typeface="Times New Roman" panose="02020603050405020304" pitchFamily="18" charset="0"/>
                <a:ea typeface="Calibri" panose="020F0502020204030204" pitchFamily="34" charset="0"/>
                <a:cs typeface="Times New Roman" panose="02020603050405020304" pitchFamily="18" charset="0"/>
              </a:rPr>
              <a:t>Negative prompt:</a:t>
            </a:r>
            <a:r>
              <a:rPr lang="en-US" sz="1800" dirty="0">
                <a:latin typeface="Times New Roman" panose="02020603050405020304" pitchFamily="18" charset="0"/>
                <a:ea typeface="Calibri" panose="020F0502020204030204" pitchFamily="34" charset="0"/>
                <a:cs typeface="Times New Roman" panose="02020603050405020304" pitchFamily="18" charset="0"/>
              </a:rPr>
              <a:t> deformed, bad anatomy, disfigured, poorly drawn face,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mutation,mutated</a:t>
            </a:r>
            <a:r>
              <a:rPr lang="en-US" sz="1800" dirty="0">
                <a:latin typeface="Times New Roman" panose="02020603050405020304" pitchFamily="18" charset="0"/>
                <a:ea typeface="Calibri" panose="020F0502020204030204" pitchFamily="34" charset="0"/>
                <a:cs typeface="Times New Roman" panose="02020603050405020304" pitchFamily="18" charset="0"/>
              </a:rPr>
              <a:t>, extra limb, ugly, disgusting, poorly drawn hands, missing limb, floating limbs, disconnected limbs, malformed hands, blurry, watermark, watermarked, oversaturated, censored, distorted hands, amputation, missing hands, obese, doubled face, double hands, </a:t>
            </a:r>
            <a:r>
              <a:rPr lang="en-US" sz="1800" dirty="0" err="1">
                <a:latin typeface="Times New Roman" panose="02020603050405020304" pitchFamily="18" charset="0"/>
                <a:ea typeface="Calibri" panose="020F0502020204030204" pitchFamily="34" charset="0"/>
                <a:cs typeface="Times New Roman" panose="02020603050405020304" pitchFamily="18" charset="0"/>
              </a:rPr>
              <a:t>b&amp;w</a:t>
            </a:r>
            <a:r>
              <a:rPr lang="en-US" sz="1800" dirty="0">
                <a:latin typeface="Times New Roman" panose="02020603050405020304" pitchFamily="18" charset="0"/>
                <a:ea typeface="Calibri" panose="020F0502020204030204" pitchFamily="34" charset="0"/>
                <a:cs typeface="Times New Roman" panose="02020603050405020304" pitchFamily="18" charset="0"/>
              </a:rPr>
              <a:t>, black and white, sepia, person, human, people </a:t>
            </a:r>
            <a:endParaRPr lang="ru-RU" sz="1800" dirty="0">
              <a:latin typeface="Times New Roman" panose="02020603050405020304" pitchFamily="18" charset="0"/>
              <a:ea typeface="Calibri" panose="020F0502020204030204" pitchFamily="34" charset="0"/>
              <a:cs typeface="Times New Roman" panose="02020603050405020304" pitchFamily="18" charset="0"/>
            </a:endParaRPr>
          </a:p>
          <a:p>
            <a:pPr indent="0" fontAlgn="auto">
              <a:lnSpc>
                <a:spcPct val="107000"/>
              </a:lnSpc>
              <a:spcAft>
                <a:spcPts val="800"/>
              </a:spcAft>
              <a:buFont typeface="Arial" panose="020B0604020202020204" pitchFamily="34" charset="0"/>
              <a:buNone/>
              <a:defRPr/>
            </a:pPr>
            <a:r>
              <a:rPr lang="en-US" sz="1800" b="1" dirty="0">
                <a:latin typeface="Times New Roman" panose="02020603050405020304" pitchFamily="18" charset="0"/>
                <a:ea typeface="Calibri" panose="020F0502020204030204" pitchFamily="34" charset="0"/>
                <a:cs typeface="Times New Roman" panose="02020603050405020304" pitchFamily="18" charset="0"/>
              </a:rPr>
              <a:t>Parameters: </a:t>
            </a:r>
            <a:r>
              <a:rPr lang="en-US" sz="1800" dirty="0">
                <a:latin typeface="Times New Roman" panose="02020603050405020304" pitchFamily="18" charset="0"/>
                <a:ea typeface="Calibri" panose="020F0502020204030204" pitchFamily="34" charset="0"/>
                <a:cs typeface="Times New Roman" panose="02020603050405020304" pitchFamily="18" charset="0"/>
              </a:rPr>
              <a:t>CFG scale: 6, Steps: 25, Sampler: DPM++ SDE, Seed: 1658491, Size: 768x512, Model hash: d8691b4d16, Denoising strength: 0.3, ENSD: 31337, Hires upscale: 2, Hires </a:t>
            </a:r>
            <a:r>
              <a:rPr lang="en-US" sz="1800" dirty="0" err="1">
                <a:latin typeface="Times New Roman" panose="02020603050405020304" pitchFamily="18" charset="0"/>
                <a:ea typeface="Calibri" panose="020F0502020204030204" pitchFamily="34" charset="0"/>
                <a:cs typeface="Times New Roman" panose="02020603050405020304" pitchFamily="18" charset="0"/>
              </a:rPr>
              <a:t>upscaler</a:t>
            </a:r>
            <a:r>
              <a:rPr lang="en-US" sz="1800" dirty="0">
                <a:latin typeface="Times New Roman" panose="02020603050405020304" pitchFamily="18" charset="0"/>
                <a:ea typeface="Calibri" panose="020F0502020204030204" pitchFamily="34" charset="0"/>
                <a:cs typeface="Times New Roman" panose="02020603050405020304" pitchFamily="18" charset="0"/>
              </a:rPr>
              <a:t>: R-ESRGAN 4x+ Anime6B</a:t>
            </a:r>
            <a:endParaRPr lang="ru-RU" sz="1800" dirty="0">
              <a:latin typeface="Times New Roman" panose="02020603050405020304" pitchFamily="18" charset="0"/>
              <a:ea typeface="Calibri" panose="020F0502020204030204" pitchFamily="34" charset="0"/>
              <a:cs typeface="Times New Roman" panose="02020603050405020304" pitchFamily="18" charset="0"/>
            </a:endParaRPr>
          </a:p>
          <a:p>
            <a:pPr fontAlgn="auto">
              <a:spcAft>
                <a:spcPts val="0"/>
              </a:spcAft>
              <a:defRPr/>
            </a:pPr>
            <a:endParaRPr lang="ru-RU" sz="1800" dirty="0"/>
          </a:p>
        </p:txBody>
      </p:sp>
      <p:sp>
        <p:nvSpPr>
          <p:cNvPr id="9220" name="TextBox 6">
            <a:extLst>
              <a:ext uri="{FF2B5EF4-FFF2-40B4-BE49-F238E27FC236}">
                <a16:creationId xmlns:a16="http://schemas.microsoft.com/office/drawing/2014/main" id="{8C2240E2-C7BD-42B9-B54E-50A067FAE828}"/>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[8]</a:t>
            </a:r>
            <a:endParaRPr lang="ru-RU" altLang="ru-RU">
              <a:latin typeface="Consolas" panose="020B0609020204030204" pitchFamily="49" charset="0"/>
            </a:endParaRPr>
          </a:p>
        </p:txBody>
      </p:sp>
      <p:pic>
        <p:nvPicPr>
          <p:cNvPr id="9221" name="Рисунок 5">
            <a:extLst>
              <a:ext uri="{FF2B5EF4-FFF2-40B4-BE49-F238E27FC236}">
                <a16:creationId xmlns:a16="http://schemas.microsoft.com/office/drawing/2014/main" id="{EB650218-03DC-430A-8772-17982FF1F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269875"/>
            <a:ext cx="34385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Объект 2">
            <a:extLst>
              <a:ext uri="{FF2B5EF4-FFF2-40B4-BE49-F238E27FC236}">
                <a16:creationId xmlns:a16="http://schemas.microsoft.com/office/drawing/2014/main" id="{1BA89969-952B-44AC-821B-522BDA1DADAA}"/>
              </a:ext>
            </a:extLst>
          </p:cNvPr>
          <p:cNvSpPr txBox="1">
            <a:spLocks noChangeArrowheads="1"/>
          </p:cNvSpPr>
          <p:nvPr/>
        </p:nvSpPr>
        <p:spPr bwMode="auto">
          <a:xfrm>
            <a:off x="265113" y="3243263"/>
            <a:ext cx="4406900" cy="1000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7000"/>
              </a:lnSpc>
              <a:spcAft>
                <a:spcPts val="800"/>
              </a:spcAft>
              <a:buFont typeface="Arial" panose="020B0604020202020204" pitchFamily="34" charset="0"/>
              <a:buNone/>
            </a:pPr>
            <a:r>
              <a:rPr lang="ru-RU" altLang="ru-RU" sz="1800">
                <a:latin typeface="Times New Roman" panose="02020603050405020304" pitchFamily="18" charset="0"/>
                <a:ea typeface="Calibri" panose="020F0502020204030204" pitchFamily="34" charset="0"/>
                <a:cs typeface="Times New Roman" panose="02020603050405020304" pitchFamily="18" charset="0"/>
              </a:rPr>
              <a:t>Ожидание: </a:t>
            </a:r>
            <a:endParaRPr lang="en-US" altLang="ru-RU" sz="1800">
              <a:latin typeface="Times New Roman" panose="02020603050405020304" pitchFamily="18" charset="0"/>
              <a:ea typeface="Calibri" panose="020F0502020204030204" pitchFamily="34" charset="0"/>
              <a:cs typeface="Times New Roman" panose="02020603050405020304" pitchFamily="18" charset="0"/>
            </a:endParaRPr>
          </a:p>
          <a:p>
            <a:pPr eaLnBrk="1" hangingPunct="1">
              <a:lnSpc>
                <a:spcPct val="107000"/>
              </a:lnSpc>
              <a:spcAft>
                <a:spcPts val="800"/>
              </a:spcAft>
              <a:buFont typeface="Arial" panose="020B0604020202020204" pitchFamily="34" charset="0"/>
              <a:buNone/>
            </a:pPr>
            <a:r>
              <a:rPr lang="ru-RU" altLang="ru-RU" sz="1800">
                <a:latin typeface="Times New Roman" panose="02020603050405020304" pitchFamily="18" charset="0"/>
                <a:ea typeface="Calibri" panose="020F0502020204030204" pitchFamily="34" charset="0"/>
                <a:cs typeface="Times New Roman" panose="02020603050405020304" pitchFamily="18" charset="0"/>
              </a:rPr>
              <a:t>«Зайцы путешествуют на лодке по реке»</a:t>
            </a:r>
          </a:p>
        </p:txBody>
      </p:sp>
      <p:sp>
        <p:nvSpPr>
          <p:cNvPr id="9223" name="Объект 2">
            <a:extLst>
              <a:ext uri="{FF2B5EF4-FFF2-40B4-BE49-F238E27FC236}">
                <a16:creationId xmlns:a16="http://schemas.microsoft.com/office/drawing/2014/main" id="{04B00D83-C55A-4E06-AB11-0CCD19925981}"/>
              </a:ext>
            </a:extLst>
          </p:cNvPr>
          <p:cNvSpPr txBox="1">
            <a:spLocks noChangeArrowheads="1"/>
          </p:cNvSpPr>
          <p:nvPr/>
        </p:nvSpPr>
        <p:spPr bwMode="auto">
          <a:xfrm>
            <a:off x="4170363" y="1252538"/>
            <a:ext cx="6975475" cy="590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7000"/>
              </a:lnSpc>
              <a:spcAft>
                <a:spcPts val="800"/>
              </a:spcAft>
              <a:buFont typeface="Arial" panose="020B0604020202020204" pitchFamily="34" charset="0"/>
              <a:buNone/>
            </a:pPr>
            <a:r>
              <a:rPr lang="ru-RU" altLang="ru-RU" sz="3200">
                <a:latin typeface="Times New Roman" panose="02020603050405020304" pitchFamily="18" charset="0"/>
                <a:ea typeface="Calibri" panose="020F0502020204030204" pitchFamily="34" charset="0"/>
                <a:cs typeface="Times New Roman" panose="02020603050405020304" pitchFamily="18" charset="0"/>
              </a:rPr>
              <a:t>Промпты для генерации изображения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Рисунок 7">
            <a:extLst>
              <a:ext uri="{FF2B5EF4-FFF2-40B4-BE49-F238E27FC236}">
                <a16:creationId xmlns:a16="http://schemas.microsoft.com/office/drawing/2014/main" id="{A8D8F1E5-AEDF-4F3B-8A4B-F7D57916D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6" b="769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Заголовок 1">
            <a:extLst>
              <a:ext uri="{FF2B5EF4-FFF2-40B4-BE49-F238E27FC236}">
                <a16:creationId xmlns:a16="http://schemas.microsoft.com/office/drawing/2014/main" id="{0D5ABFEC-6739-47DC-BAA1-D1BDA53B6173}"/>
              </a:ext>
            </a:extLst>
          </p:cNvPr>
          <p:cNvSpPr>
            <a:spLocks noGrp="1" noChangeArrowheads="1"/>
          </p:cNvSpPr>
          <p:nvPr>
            <p:ph type="title"/>
          </p:nvPr>
        </p:nvSpPr>
        <p:spPr/>
        <p:txBody>
          <a:bodyPr/>
          <a:lstStyle/>
          <a:p>
            <a:endParaRPr lang="ru-RU" altLang="ru-RU"/>
          </a:p>
        </p:txBody>
      </p:sp>
      <p:sp>
        <p:nvSpPr>
          <p:cNvPr id="10244" name="Объект 2">
            <a:extLst>
              <a:ext uri="{FF2B5EF4-FFF2-40B4-BE49-F238E27FC236}">
                <a16:creationId xmlns:a16="http://schemas.microsoft.com/office/drawing/2014/main" id="{801721FB-6A55-43EB-83A7-CDCEE46E2371}"/>
              </a:ext>
            </a:extLst>
          </p:cNvPr>
          <p:cNvSpPr>
            <a:spLocks noGrp="1" noChangeArrowheads="1"/>
          </p:cNvSpPr>
          <p:nvPr>
            <p:ph idx="1"/>
          </p:nvPr>
        </p:nvSpPr>
        <p:spPr/>
        <p:txBody>
          <a:bodyPr/>
          <a:lstStyle/>
          <a:p>
            <a:endParaRPr lang="ru-RU" altLang="ru-RU"/>
          </a:p>
        </p:txBody>
      </p:sp>
      <p:sp>
        <p:nvSpPr>
          <p:cNvPr id="10245" name="TextBox 6">
            <a:extLst>
              <a:ext uri="{FF2B5EF4-FFF2-40B4-BE49-F238E27FC236}">
                <a16:creationId xmlns:a16="http://schemas.microsoft.com/office/drawing/2014/main" id="{60A1EBFB-7B60-4FDC-BD1A-36A55C202F0A}"/>
              </a:ext>
            </a:extLst>
          </p:cNvPr>
          <p:cNvSpPr txBox="1">
            <a:spLocks noChangeArrowheads="1"/>
          </p:cNvSpPr>
          <p:nvPr/>
        </p:nvSpPr>
        <p:spPr bwMode="auto">
          <a:xfrm>
            <a:off x="173038" y="6318250"/>
            <a:ext cx="576262"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ru-RU">
                <a:latin typeface="Consolas" panose="020B0609020204030204" pitchFamily="49" charset="0"/>
              </a:rPr>
              <a:t>[9]</a:t>
            </a:r>
            <a:endParaRPr lang="ru-RU" altLang="ru-RU">
              <a:latin typeface="Consolas" panose="020B0609020204030204" pitchFamily="49" charset="0"/>
            </a:endParaRPr>
          </a:p>
        </p:txBody>
      </p:sp>
      <p:pic>
        <p:nvPicPr>
          <p:cNvPr id="10246" name="Рисунок 5">
            <a:extLst>
              <a:ext uri="{FF2B5EF4-FFF2-40B4-BE49-F238E27FC236}">
                <a16:creationId xmlns:a16="http://schemas.microsoft.com/office/drawing/2014/main" id="{7678DED9-41B2-412E-999C-8F211698C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8" y="193675"/>
            <a:ext cx="7097712"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Рисунок 8">
            <a:extLst>
              <a:ext uri="{FF2B5EF4-FFF2-40B4-BE49-F238E27FC236}">
                <a16:creationId xmlns:a16="http://schemas.microsoft.com/office/drawing/2014/main" id="{764FD618-9C96-455D-B7E2-666FAF0DC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1368"/>
          <a:stretch>
            <a:fillRect/>
          </a:stretch>
        </p:blipFill>
        <p:spPr bwMode="auto">
          <a:xfrm>
            <a:off x="4421188" y="4549775"/>
            <a:ext cx="7635875"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714</Words>
  <Application>Microsoft Office PowerPoint</Application>
  <PresentationFormat>Широкоэкранный</PresentationFormat>
  <Paragraphs>81</Paragraphs>
  <Slides>34</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34</vt:i4>
      </vt:variant>
    </vt:vector>
  </HeadingPairs>
  <TitlesOfParts>
    <vt:vector size="40" baseType="lpstr">
      <vt:lpstr>Arial</vt:lpstr>
      <vt:lpstr>Calibri</vt:lpstr>
      <vt:lpstr>Calibri Light</vt:lpstr>
      <vt:lpstr>Consolas</vt:lpstr>
      <vt:lpstr>Times New Roman</vt:lpstr>
      <vt:lpstr>Тема Office</vt:lpstr>
      <vt:lpstr>Stable Diffusion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Stable Diffusion</dc:title>
  <dc:creator>Ivan</dc:creator>
  <cp:lastModifiedBy>Ivan</cp:lastModifiedBy>
  <cp:revision>28</cp:revision>
  <dcterms:created xsi:type="dcterms:W3CDTF">2023-05-15T20:03:14Z</dcterms:created>
  <dcterms:modified xsi:type="dcterms:W3CDTF">2024-11-01T20:37:05Z</dcterms:modified>
</cp:coreProperties>
</file>